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7D8"/>
    <a:srgbClr val="F9A4D9"/>
    <a:srgbClr val="FBE1FD"/>
    <a:srgbClr val="F94296"/>
    <a:srgbClr val="F958A8"/>
    <a:srgbClr val="F96AB8"/>
    <a:srgbClr val="ED8301"/>
    <a:srgbClr val="F2AD0C"/>
    <a:srgbClr val="FBD65B"/>
    <a:srgbClr val="BF76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48" y="20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>
            <a:extLst>
              <a:ext uri="{FF2B5EF4-FFF2-40B4-BE49-F238E27FC236}">
                <a16:creationId xmlns:a16="http://schemas.microsoft.com/office/drawing/2014/main" id="{80C1271B-E7FD-DC41-9256-885B79577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95" t="19529" r="26977" b="15463"/>
          <a:stretch/>
        </p:blipFill>
        <p:spPr>
          <a:xfrm rot="10800000" flipV="1">
            <a:off x="0" y="-206375"/>
            <a:ext cx="6840538" cy="10287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45" name="ブローチ 44">
            <a:extLst>
              <a:ext uri="{FF2B5EF4-FFF2-40B4-BE49-F238E27FC236}">
                <a16:creationId xmlns:a16="http://schemas.microsoft.com/office/drawing/2014/main" id="{555A80D1-AC6E-0040-9D17-C8A0C2E3ADAE}"/>
              </a:ext>
            </a:extLst>
          </p:cNvPr>
          <p:cNvSpPr/>
          <p:nvPr/>
        </p:nvSpPr>
        <p:spPr>
          <a:xfrm>
            <a:off x="431114" y="685800"/>
            <a:ext cx="5979898" cy="1002498"/>
          </a:xfrm>
          <a:prstGeom prst="plaque">
            <a:avLst/>
          </a:prstGeom>
          <a:solidFill>
            <a:srgbClr val="FCB7D8"/>
          </a:solidFill>
          <a:ln>
            <a:noFill/>
          </a:ln>
          <a:effectLst>
            <a:reflection blurRad="6350" stA="790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929017"/>
            <a:ext cx="5262979" cy="646331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3600" b="1">
                <a:solidFill>
                  <a:srgbClr val="F94296"/>
                </a:solidFill>
                <a:effectLst>
                  <a:glow rad="2159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E032F2-31F8-8141-A8C4-38A1B7BD266D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4ED16CF-F7FA-6C45-B016-C1475ACBB018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F671B34-B835-4247-84F7-4D7CA1C93C34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34</cp:revision>
  <dcterms:created xsi:type="dcterms:W3CDTF">2020-12-21T03:11:31Z</dcterms:created>
  <dcterms:modified xsi:type="dcterms:W3CDTF">2021-01-05T12:35:20Z</dcterms:modified>
</cp:coreProperties>
</file>