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58A8"/>
    <a:srgbClr val="F96AB8"/>
    <a:srgbClr val="ED8301"/>
    <a:srgbClr val="F2AD0C"/>
    <a:srgbClr val="F94296"/>
    <a:srgbClr val="FBE1FD"/>
    <a:srgbClr val="FBD65B"/>
    <a:srgbClr val="F9A4D9"/>
    <a:srgbClr val="BF7602"/>
    <a:srgbClr val="00D1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6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48" y="208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図 42">
            <a:extLst>
              <a:ext uri="{FF2B5EF4-FFF2-40B4-BE49-F238E27FC236}">
                <a16:creationId xmlns:a16="http://schemas.microsoft.com/office/drawing/2014/main" id="{E48A6429-239F-C742-BF6D-1C225A8F1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753980" y="-1786624"/>
            <a:ext cx="7594517" cy="11867248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308BAB90-F1B0-014F-9BAE-A77F2D641F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721" t="17850" r="25190" b="18914"/>
          <a:stretch/>
        </p:blipFill>
        <p:spPr>
          <a:xfrm>
            <a:off x="-466834" y="-44336"/>
            <a:ext cx="7775793" cy="2049525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530437" y="779610"/>
            <a:ext cx="5827236" cy="707886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4000" b="1">
                <a:solidFill>
                  <a:srgbClr val="00B050"/>
                </a:solidFill>
                <a:effectLst>
                  <a:glow rad="2159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営業時間短縮のお知らせ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D571270-EEC0-764E-A98B-9B862D103FF9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お客様及び従業員の健康を考え、当分の間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営業時間を短縮させていただくことになりました。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A290334-B3E4-9B4C-9FA9-4C8980549431}"/>
              </a:ext>
            </a:extLst>
          </p:cNvPr>
          <p:cNvSpPr txBox="1"/>
          <p:nvPr/>
        </p:nvSpPr>
        <p:spPr>
          <a:xfrm>
            <a:off x="615972" y="5001983"/>
            <a:ext cx="5928360" cy="2046714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時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1" lang="en-US" altLang="ja-JP" sz="36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時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sz="1600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88C0BC-D532-B847-8F27-3682AEF39618}"/>
              </a:ext>
            </a:extLst>
          </p:cNvPr>
          <p:cNvSpPr txBox="1"/>
          <p:nvPr/>
        </p:nvSpPr>
        <p:spPr>
          <a:xfrm>
            <a:off x="176022" y="7288926"/>
            <a:ext cx="6521196" cy="1304203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529</TotalTime>
  <Words>91</Words>
  <Application>Microsoft Macintosh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28</cp:revision>
  <dcterms:created xsi:type="dcterms:W3CDTF">2020-12-21T03:11:31Z</dcterms:created>
  <dcterms:modified xsi:type="dcterms:W3CDTF">2021-01-05T12:35:45Z</dcterms:modified>
</cp:coreProperties>
</file>