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296"/>
    <a:srgbClr val="F96AB8"/>
    <a:srgbClr val="ED8301"/>
    <a:srgbClr val="F2AD0C"/>
    <a:srgbClr val="F958A8"/>
    <a:srgbClr val="FBE1FD"/>
    <a:srgbClr val="FBD65B"/>
    <a:srgbClr val="F9A4D9"/>
    <a:srgbClr val="BF7602"/>
    <a:srgbClr val="00D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>
            <a:extLst>
              <a:ext uri="{FF2B5EF4-FFF2-40B4-BE49-F238E27FC236}">
                <a16:creationId xmlns:a16="http://schemas.microsoft.com/office/drawing/2014/main" id="{A41E54FA-B8BB-F542-BDE2-51D053158BA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7000"/>
          </a:blip>
          <a:stretch>
            <a:fillRect/>
          </a:stretch>
        </p:blipFill>
        <p:spPr>
          <a:xfrm>
            <a:off x="0" y="-1"/>
            <a:ext cx="6840538" cy="10080625"/>
          </a:xfrm>
          <a:prstGeom prst="rect">
            <a:avLst/>
          </a:prstGeom>
          <a:effectLst/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4B432E-9E89-EE4C-A6FF-5944FAB88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6214" y="1376342"/>
            <a:ext cx="7992966" cy="796400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530436" y="929017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>
                <a:solidFill>
                  <a:srgbClr val="F9429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営業時間短縮のお知らせ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E4276D8F-1F7F-994E-B06E-948F4A6F0A7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3000"/>
          </a:blip>
          <a:stretch>
            <a:fillRect/>
          </a:stretch>
        </p:blipFill>
        <p:spPr>
          <a:xfrm>
            <a:off x="681366" y="1553431"/>
            <a:ext cx="5477802" cy="37170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F3ECFDDA-BB6F-2046-AE00-CBCC028AF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66" y="430483"/>
            <a:ext cx="5477802" cy="37170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B6C0E55D-B509-5B41-9FCB-12623C5647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7367" y="8025024"/>
            <a:ext cx="1432560" cy="1397831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E3B37A48-0AB1-4E4D-A776-BF77D204E8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474571" y="8538156"/>
            <a:ext cx="2010015" cy="201294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E2685ED-B3C5-944A-ABE3-59EBB600E371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お客様及び従業員の健康を考え、当分の間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営業時間を短縮させていただくことになりました。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DC54837-F954-264C-B101-F3382C5937D3}"/>
              </a:ext>
            </a:extLst>
          </p:cNvPr>
          <p:cNvSpPr txBox="1"/>
          <p:nvPr/>
        </p:nvSpPr>
        <p:spPr>
          <a:xfrm>
            <a:off x="615972" y="5001983"/>
            <a:ext cx="5928360" cy="204671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営業時間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36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時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  </a:t>
            </a: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分</a:t>
            </a:r>
            <a:r>
              <a:rPr kumimoji="1" lang="ja-JP" altLang="en-US" sz="36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sz="1600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03F6A3-8506-2144-B2A3-14C080C29C23}"/>
              </a:ext>
            </a:extLst>
          </p:cNvPr>
          <p:cNvSpPr txBox="1"/>
          <p:nvPr/>
        </p:nvSpPr>
        <p:spPr>
          <a:xfrm>
            <a:off x="176022" y="7288926"/>
            <a:ext cx="6521196" cy="130420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521</TotalTime>
  <Words>91</Words>
  <Application>Microsoft Macintosh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26</cp:revision>
  <dcterms:created xsi:type="dcterms:W3CDTF">2020-12-21T03:11:31Z</dcterms:created>
  <dcterms:modified xsi:type="dcterms:W3CDTF">2021-01-05T12:34:41Z</dcterms:modified>
</cp:coreProperties>
</file>