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7602"/>
    <a:srgbClr val="ED8301"/>
    <a:srgbClr val="F94296"/>
    <a:srgbClr val="F96AB8"/>
    <a:srgbClr val="00D1AC"/>
    <a:srgbClr val="32D6BB"/>
    <a:srgbClr val="3B9AF0"/>
    <a:srgbClr val="F9A4D9"/>
    <a:srgbClr val="F7C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32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 descr="背景パターン&#10;&#10;自動的に生成された説明">
            <a:extLst>
              <a:ext uri="{FF2B5EF4-FFF2-40B4-BE49-F238E27FC236}">
                <a16:creationId xmlns:a16="http://schemas.microsoft.com/office/drawing/2014/main" id="{5AEEF008-A326-524C-A232-040711B18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249"/>
            <a:ext cx="6949440" cy="1036248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BF760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484902" y="884138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9F19CE3-EE7E-744B-A9AC-BA69095CF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818" y="-75185"/>
            <a:ext cx="1432560" cy="139783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D811CE4-D9FA-264A-9EA6-DECE4CD81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337131" y="1341445"/>
            <a:ext cx="1432560" cy="1397831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D9DFBC0-1D6F-B049-A18B-0C6F29993275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B92AC95-5FE1-814D-A2E4-E9280B24E3FE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3A2691B-B6F2-F448-89BD-4697AEDC7027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21</cp:revision>
  <dcterms:created xsi:type="dcterms:W3CDTF">2020-12-21T03:11:31Z</dcterms:created>
  <dcterms:modified xsi:type="dcterms:W3CDTF">2021-01-05T12:38:55Z</dcterms:modified>
</cp:coreProperties>
</file>