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1AC"/>
    <a:srgbClr val="32D6BB"/>
    <a:srgbClr val="3B9AF0"/>
    <a:srgbClr val="F96AB8"/>
    <a:srgbClr val="F9A4D9"/>
    <a:srgbClr val="F7C5F4"/>
    <a:srgbClr val="ED8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50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960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背景パターン&#10;&#10;自動的に生成された説明">
            <a:extLst>
              <a:ext uri="{FF2B5EF4-FFF2-40B4-BE49-F238E27FC236}">
                <a16:creationId xmlns:a16="http://schemas.microsoft.com/office/drawing/2014/main" id="{FFE7DC02-7A74-6D4F-B848-AB0D1CB7A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1"/>
            <a:ext cx="6949440" cy="10362481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00D1AC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530621" y="868898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A9F19CE3-EE7E-744B-A9AC-BA69095CF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577" y="-92412"/>
            <a:ext cx="1432560" cy="1397831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D811CE4-D9FA-264A-9EA6-DECE4CD81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337131" y="1341445"/>
            <a:ext cx="1432560" cy="1397831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15E2802-301D-6644-B770-1C7A3E7EDAEE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0D47B65-4142-5140-866D-6FC0A41FA126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A6B55DA-2577-5147-98C9-D4C49D252836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19</cp:revision>
  <dcterms:created xsi:type="dcterms:W3CDTF">2020-12-21T03:11:31Z</dcterms:created>
  <dcterms:modified xsi:type="dcterms:W3CDTF">2021-01-05T12:40:54Z</dcterms:modified>
</cp:coreProperties>
</file>