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6AB8"/>
    <a:srgbClr val="F9A4D9"/>
    <a:srgbClr val="F7C5F4"/>
    <a:srgbClr val="ED8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9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32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708B1DD-70C0-AD43-BB95-F092CCAA912F}"/>
              </a:ext>
            </a:extLst>
          </p:cNvPr>
          <p:cNvSpPr/>
          <p:nvPr/>
        </p:nvSpPr>
        <p:spPr>
          <a:xfrm>
            <a:off x="-17452" y="0"/>
            <a:ext cx="6857990" cy="10080625"/>
          </a:xfrm>
          <a:prstGeom prst="rect">
            <a:avLst/>
          </a:prstGeom>
          <a:gradFill>
            <a:gsLst>
              <a:gs pos="0">
                <a:srgbClr val="F7EEF8"/>
              </a:gs>
              <a:gs pos="100000">
                <a:srgbClr val="F7C5F4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コンテンツ プレースホルダー 4" descr="花の模様と文字の加工写真&#10;&#10;自動的に生成された説明">
            <a:extLst>
              <a:ext uri="{FF2B5EF4-FFF2-40B4-BE49-F238E27FC236}">
                <a16:creationId xmlns:a16="http://schemas.microsoft.com/office/drawing/2014/main" id="{F46E59A4-81A5-A542-BCEF-DDCB272D39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9"/>
                    </a14:imgEffect>
                  </a14:imgLayer>
                </a14:imgProps>
              </a:ext>
            </a:extLst>
          </a:blip>
          <a:srcRect b="1368"/>
          <a:stretch/>
        </p:blipFill>
        <p:spPr>
          <a:xfrm rot="5400000">
            <a:off x="-1619250" y="1311788"/>
            <a:ext cx="10080625" cy="7457046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solidFill>
            <a:schemeClr val="bg1"/>
          </a:solidFill>
          <a:effectLst>
            <a:softEdge rad="190500"/>
          </a:effectLst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F990F0FA-5B52-0642-A284-C63028811E42}"/>
              </a:ext>
            </a:extLst>
          </p:cNvPr>
          <p:cNvSpPr/>
          <p:nvPr/>
        </p:nvSpPr>
        <p:spPr>
          <a:xfrm>
            <a:off x="456088" y="456602"/>
            <a:ext cx="5928360" cy="1338303"/>
          </a:xfrm>
          <a:prstGeom prst="roundRect">
            <a:avLst/>
          </a:prstGeom>
          <a:solidFill>
            <a:srgbClr val="F96AB8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526732" y="823178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営業時間短縮のお知らせ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8B4BDF4-C2DC-3F4F-8E50-B3EA95E3DF3A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お客様及び従業員の健康を考え、当分の間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営業時間を短縮させていただくことになりました。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C7EB473-B3FA-2348-BE73-1941823F4CE5}"/>
              </a:ext>
            </a:extLst>
          </p:cNvPr>
          <p:cNvSpPr txBox="1"/>
          <p:nvPr/>
        </p:nvSpPr>
        <p:spPr>
          <a:xfrm>
            <a:off x="615972" y="5001983"/>
            <a:ext cx="5928360" cy="204671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36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sz="1600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86A1C82-44A9-E74A-A00A-FF7D20C8AC71}"/>
              </a:ext>
            </a:extLst>
          </p:cNvPr>
          <p:cNvSpPr txBox="1"/>
          <p:nvPr/>
        </p:nvSpPr>
        <p:spPr>
          <a:xfrm>
            <a:off x="176022" y="7288926"/>
            <a:ext cx="6521196" cy="130420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496</TotalTime>
  <Words>91</Words>
  <Application>Microsoft Macintosh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19</cp:revision>
  <dcterms:created xsi:type="dcterms:W3CDTF">2020-12-21T03:11:31Z</dcterms:created>
  <dcterms:modified xsi:type="dcterms:W3CDTF">2021-01-05T13:15:08Z</dcterms:modified>
</cp:coreProperties>
</file>