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58A8"/>
    <a:srgbClr val="F96AB8"/>
    <a:srgbClr val="ED8301"/>
    <a:srgbClr val="F2AD0C"/>
    <a:srgbClr val="F94296"/>
    <a:srgbClr val="FBE1FD"/>
    <a:srgbClr val="FBD65B"/>
    <a:srgbClr val="F9A4D9"/>
    <a:srgbClr val="BF7602"/>
    <a:srgbClr val="00D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4424" y="208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>
            <a:extLst>
              <a:ext uri="{FF2B5EF4-FFF2-40B4-BE49-F238E27FC236}">
                <a16:creationId xmlns:a16="http://schemas.microsoft.com/office/drawing/2014/main" id="{E48A6429-239F-C742-BF6D-1C225A8F1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753980" y="-1786624"/>
            <a:ext cx="7594517" cy="11867248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308BAB90-F1B0-014F-9BAE-A77F2D641F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721" t="17850" r="25190" b="18914"/>
          <a:stretch/>
        </p:blipFill>
        <p:spPr>
          <a:xfrm>
            <a:off x="-466834" y="-44336"/>
            <a:ext cx="7775793" cy="2049525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868057"/>
            <a:ext cx="5262979" cy="769441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400" b="1">
                <a:solidFill>
                  <a:srgbClr val="00B050"/>
                </a:solidFill>
                <a:effectLst>
                  <a:glow rad="2159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営業自粛のお知らせ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AE50B2-A0D1-E545-BB3E-16C8F7ACCBF2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営業を自粛させていただくことになりました。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A2E582-F60B-F346-A7DE-34DB41645820}"/>
              </a:ext>
            </a:extLst>
          </p:cNvPr>
          <p:cNvSpPr txBox="1"/>
          <p:nvPr/>
        </p:nvSpPr>
        <p:spPr>
          <a:xfrm>
            <a:off x="533400" y="5279024"/>
            <a:ext cx="5928360" cy="167738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自粛期間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DB9147-8760-1542-84B1-E57818D3F53E}"/>
              </a:ext>
            </a:extLst>
          </p:cNvPr>
          <p:cNvSpPr txBox="1"/>
          <p:nvPr/>
        </p:nvSpPr>
        <p:spPr>
          <a:xfrm>
            <a:off x="533400" y="7288926"/>
            <a:ext cx="5928360" cy="17197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営業開始日に皆様にお会いできるよう、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</TotalTime>
  <Words>94</Words>
  <Application>Microsoft Macintosh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26</cp:revision>
  <dcterms:created xsi:type="dcterms:W3CDTF">2020-12-21T03:11:31Z</dcterms:created>
  <dcterms:modified xsi:type="dcterms:W3CDTF">2021-01-05T12:23:07Z</dcterms:modified>
</cp:coreProperties>
</file>