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58A8"/>
    <a:srgbClr val="F96AB8"/>
    <a:srgbClr val="ED8301"/>
    <a:srgbClr val="F2AD0C"/>
    <a:srgbClr val="F94296"/>
    <a:srgbClr val="FBE1FD"/>
    <a:srgbClr val="FBD65B"/>
    <a:srgbClr val="F9A4D9"/>
    <a:srgbClr val="BF7602"/>
    <a:srgbClr val="00D1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36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4424" y="208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図 39">
            <a:extLst>
              <a:ext uri="{FF2B5EF4-FFF2-40B4-BE49-F238E27FC236}">
                <a16:creationId xmlns:a16="http://schemas.microsoft.com/office/drawing/2014/main" id="{F054061E-D522-7F42-AF75-C4E92860336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1000"/>
          </a:blip>
          <a:stretch>
            <a:fillRect/>
          </a:stretch>
        </p:blipFill>
        <p:spPr>
          <a:xfrm rot="10800000">
            <a:off x="-657726" y="-1420717"/>
            <a:ext cx="7498263" cy="11716840"/>
          </a:xfrm>
          <a:prstGeom prst="rect">
            <a:avLst/>
          </a:prstGeom>
          <a:effectLst>
            <a:softEdge rad="0"/>
          </a:effectLst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12AB3463-42CE-354D-8CB7-3870B0660A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61" t="19926" r="33703" b="39142"/>
          <a:stretch/>
        </p:blipFill>
        <p:spPr>
          <a:xfrm>
            <a:off x="-328866" y="0"/>
            <a:ext cx="7498266" cy="2040361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999691-5181-A34D-BC3D-121169F04F02}"/>
              </a:ext>
            </a:extLst>
          </p:cNvPr>
          <p:cNvSpPr txBox="1"/>
          <p:nvPr/>
        </p:nvSpPr>
        <p:spPr>
          <a:xfrm>
            <a:off x="788779" y="868057"/>
            <a:ext cx="5262979" cy="769441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4400" b="1">
                <a:solidFill>
                  <a:srgbClr val="F96AB8"/>
                </a:solidFill>
                <a:effectLst>
                  <a:glow rad="2159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営業自粛のお知らせ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AE50B2-A0D1-E545-BB3E-16C8F7ACCBF2}"/>
              </a:ext>
            </a:extLst>
          </p:cNvPr>
          <p:cNvSpPr txBox="1"/>
          <p:nvPr/>
        </p:nvSpPr>
        <p:spPr>
          <a:xfrm>
            <a:off x="530437" y="2372881"/>
            <a:ext cx="5779661" cy="282385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日頃ご愛顧いただき誠にありがとうございます。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このたび、</a:t>
            </a:r>
            <a:r>
              <a:rPr kumimoji="1" lang="ja-JP" altLang="en-US" sz="2000">
                <a:solidFill>
                  <a:srgbClr val="FF0000"/>
                </a:solidFill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新型コロナウイルス感染拡大防止</a:t>
            </a: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に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よる政府・都道府県の要請に伴い、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お客様及び従業員の健康を考え、</a:t>
            </a:r>
            <a:endParaRPr kumimoji="1" lang="en-US" altLang="ja-JP" sz="2000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00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営業を自粛させていただくことになりました。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DA2E582-F60B-F346-A7DE-34DB41645820}"/>
              </a:ext>
            </a:extLst>
          </p:cNvPr>
          <p:cNvSpPr txBox="1"/>
          <p:nvPr/>
        </p:nvSpPr>
        <p:spPr>
          <a:xfrm>
            <a:off x="533400" y="5279024"/>
            <a:ext cx="5928360" cy="167738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自粛期間</a:t>
            </a:r>
            <a:endParaRPr kumimoji="1" lang="en-US" altLang="ja-JP" sz="3200" b="1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r>
              <a:rPr kumimoji="1" lang="en-US" altLang="ja-JP" sz="4000" b="1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4000" b="1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　　　</a:t>
            </a:r>
            <a:endParaRPr kumimoji="1" lang="ja-JP" altLang="en-US" b="1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DB9147-8760-1542-84B1-E57818D3F53E}"/>
              </a:ext>
            </a:extLst>
          </p:cNvPr>
          <p:cNvSpPr txBox="1"/>
          <p:nvPr/>
        </p:nvSpPr>
        <p:spPr>
          <a:xfrm>
            <a:off x="533400" y="7288926"/>
            <a:ext cx="5928360" cy="171970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営業開始日に皆様にお会いできるよう、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ja-JP" dirty="0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日も早い新型コロナウイルスの終息を願っております。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お客様にはご迷惑をおかけいたしますが、</a:t>
            </a:r>
            <a:endParaRPr kumimoji="1" lang="en-US" altLang="ja-JP" dirty="0">
              <a:effectLst>
                <a:glow rad="368300">
                  <a:schemeClr val="bg1"/>
                </a:glow>
              </a:effectLst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>
                <a:effectLst>
                  <a:glow rad="368300">
                    <a:schemeClr val="bg1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rPr>
              <a:t>何卒ご協力のほどお願い申し上げます。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</TotalTime>
  <Words>94</Words>
  <Application>Microsoft Macintosh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25</cp:revision>
  <dcterms:created xsi:type="dcterms:W3CDTF">2020-12-21T03:11:31Z</dcterms:created>
  <dcterms:modified xsi:type="dcterms:W3CDTF">2021-01-05T12:24:04Z</dcterms:modified>
</cp:coreProperties>
</file>