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58A8"/>
    <a:srgbClr val="F96AB8"/>
    <a:srgbClr val="F94296"/>
    <a:srgbClr val="FBE1FD"/>
    <a:srgbClr val="FBD65B"/>
    <a:srgbClr val="F2AD0C"/>
    <a:srgbClr val="ED8301"/>
    <a:srgbClr val="F9A4D9"/>
    <a:srgbClr val="BF7602"/>
    <a:srgbClr val="00D1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6"/>
    <p:restoredTop sz="96327"/>
  </p:normalViewPr>
  <p:slideViewPr>
    <p:cSldViewPr snapToGrid="0" snapToObjects="1" showGuides="1">
      <p:cViewPr>
        <p:scale>
          <a:sx n="80" d="100"/>
          <a:sy n="80" d="100"/>
        </p:scale>
        <p:origin x="4512" y="328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5E10D53-28A5-614F-9A99-74EDF3EF391B}"/>
              </a:ext>
            </a:extLst>
          </p:cNvPr>
          <p:cNvSpPr/>
          <p:nvPr/>
        </p:nvSpPr>
        <p:spPr>
          <a:xfrm rot="10800000">
            <a:off x="0" y="0"/>
            <a:ext cx="6840538" cy="10080625"/>
          </a:xfrm>
          <a:prstGeom prst="rect">
            <a:avLst/>
          </a:prstGeom>
          <a:gradFill>
            <a:gsLst>
              <a:gs pos="0">
                <a:srgbClr val="FBD65B"/>
              </a:gs>
              <a:gs pos="100000">
                <a:srgbClr val="FBE1FD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1373BA9C-494A-4D49-84C3-6B61486DF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256675" y="-2300252"/>
            <a:ext cx="7353885" cy="732724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CC51D0B8-7FE6-3C4B-8BF6-C97BA648B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54715" y="1959195"/>
            <a:ext cx="8108600" cy="8079220"/>
          </a:xfrm>
          <a:prstGeom prst="rect">
            <a:avLst/>
          </a:prstGeom>
        </p:spPr>
      </p:pic>
      <p:sp>
        <p:nvSpPr>
          <p:cNvPr id="7" name="角丸四角形 6">
            <a:extLst>
              <a:ext uri="{FF2B5EF4-FFF2-40B4-BE49-F238E27FC236}">
                <a16:creationId xmlns:a16="http://schemas.microsoft.com/office/drawing/2014/main" id="{F990F0FA-5B52-0642-A284-C63028811E42}"/>
              </a:ext>
            </a:extLst>
          </p:cNvPr>
          <p:cNvSpPr/>
          <p:nvPr/>
        </p:nvSpPr>
        <p:spPr>
          <a:xfrm>
            <a:off x="456088" y="456602"/>
            <a:ext cx="5928360" cy="1338303"/>
          </a:xfrm>
          <a:prstGeom prst="roundRect">
            <a:avLst/>
          </a:prstGeom>
          <a:solidFill>
            <a:srgbClr val="F958A8"/>
          </a:solidFill>
          <a:ln>
            <a:noFill/>
          </a:ln>
          <a:effectLst>
            <a:glow rad="2667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999691-5181-A34D-BC3D-121169F04F02}"/>
              </a:ext>
            </a:extLst>
          </p:cNvPr>
          <p:cNvSpPr txBox="1"/>
          <p:nvPr/>
        </p:nvSpPr>
        <p:spPr>
          <a:xfrm>
            <a:off x="788779" y="823178"/>
            <a:ext cx="52629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営業自粛のお知らせ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3AE50B2-A0D1-E545-BB3E-16C8F7ACCBF2}"/>
              </a:ext>
            </a:extLst>
          </p:cNvPr>
          <p:cNvSpPr txBox="1"/>
          <p:nvPr/>
        </p:nvSpPr>
        <p:spPr>
          <a:xfrm>
            <a:off x="530437" y="2372881"/>
            <a:ext cx="5779661" cy="28238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日頃ご愛顧いただき誠にありがとうございます。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このたび、</a:t>
            </a:r>
            <a:r>
              <a:rPr kumimoji="1" lang="ja-JP" altLang="en-US" sz="2000">
                <a:solidFill>
                  <a:srgbClr val="FF0000"/>
                </a:solidFill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新型コロナウイルス感染拡大防止</a:t>
            </a: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よる政府・都道府県の要請に伴い、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お客様及び従業員の健康を考え、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営業を自粛させていただくことになりました。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DA2E582-F60B-F346-A7DE-34DB41645820}"/>
              </a:ext>
            </a:extLst>
          </p:cNvPr>
          <p:cNvSpPr txBox="1"/>
          <p:nvPr/>
        </p:nvSpPr>
        <p:spPr>
          <a:xfrm>
            <a:off x="533400" y="5279024"/>
            <a:ext cx="5928360" cy="167738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自粛期間</a:t>
            </a:r>
            <a:endParaRPr kumimoji="1" lang="en-US" altLang="ja-JP" sz="3200" b="1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endParaRPr kumimoji="1" lang="ja-JP" altLang="en-US" b="1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CDB9147-8760-1542-84B1-E57818D3F53E}"/>
              </a:ext>
            </a:extLst>
          </p:cNvPr>
          <p:cNvSpPr txBox="1"/>
          <p:nvPr/>
        </p:nvSpPr>
        <p:spPr>
          <a:xfrm>
            <a:off x="533400" y="7288926"/>
            <a:ext cx="5928360" cy="171970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営業開始日に皆様にお会いできるよう、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en-US" altLang="ja-JP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日も早い新型コロナウイルスの終息を願っております。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お客様にはご迷惑をおかけいたしますが、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何卒ご協力のほどお願い申し上げます。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507</TotalTime>
  <Words>94</Words>
  <Application>Microsoft Macintosh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23</cp:revision>
  <dcterms:created xsi:type="dcterms:W3CDTF">2020-12-21T03:11:31Z</dcterms:created>
  <dcterms:modified xsi:type="dcterms:W3CDTF">2021-01-05T12:24:38Z</dcterms:modified>
</cp:coreProperties>
</file>