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D0C"/>
    <a:srgbClr val="ED8301"/>
    <a:srgbClr val="F9A4D9"/>
    <a:srgbClr val="F94296"/>
    <a:srgbClr val="BF7602"/>
    <a:srgbClr val="F96AB8"/>
    <a:srgbClr val="00D1AC"/>
    <a:srgbClr val="32D6BB"/>
    <a:srgbClr val="3B9AF0"/>
    <a:srgbClr val="F7C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4424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54F0ED56-A97C-D045-A7C8-DCF56C742C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" t="-11" r="2" b="966"/>
          <a:stretch/>
        </p:blipFill>
        <p:spPr>
          <a:xfrm rot="5400000">
            <a:off x="-1620046" y="1620043"/>
            <a:ext cx="10080627" cy="6840539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2AD0C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23178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491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21</cp:revision>
  <dcterms:created xsi:type="dcterms:W3CDTF">2020-12-21T03:11:31Z</dcterms:created>
  <dcterms:modified xsi:type="dcterms:W3CDTF">2021-01-05T12:25:34Z</dcterms:modified>
</cp:coreProperties>
</file>