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7602"/>
    <a:srgbClr val="ED8301"/>
    <a:srgbClr val="F94296"/>
    <a:srgbClr val="F96AB8"/>
    <a:srgbClr val="00D1AC"/>
    <a:srgbClr val="32D6BB"/>
    <a:srgbClr val="3B9AF0"/>
    <a:srgbClr val="F9A4D9"/>
    <a:srgbClr val="F7C5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4408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 descr="背景パターン&#10;&#10;自動的に生成された説明">
            <a:extLst>
              <a:ext uri="{FF2B5EF4-FFF2-40B4-BE49-F238E27FC236}">
                <a16:creationId xmlns:a16="http://schemas.microsoft.com/office/drawing/2014/main" id="{5AEEF008-A326-524C-A232-040711B18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249"/>
            <a:ext cx="6949440" cy="10362481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F990F0FA-5B52-0642-A284-C63028811E42}"/>
              </a:ext>
            </a:extLst>
          </p:cNvPr>
          <p:cNvSpPr/>
          <p:nvPr/>
        </p:nvSpPr>
        <p:spPr>
          <a:xfrm>
            <a:off x="456088" y="456602"/>
            <a:ext cx="5928360" cy="1338303"/>
          </a:xfrm>
          <a:prstGeom prst="roundRect">
            <a:avLst/>
          </a:prstGeom>
          <a:solidFill>
            <a:srgbClr val="BF7602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788779" y="823178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営業自粛のお知らせ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AE50B2-A0D1-E545-BB3E-16C8F7ACCBF2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営業を自粛させていただくことになりました。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A2E582-F60B-F346-A7DE-34DB41645820}"/>
              </a:ext>
            </a:extLst>
          </p:cNvPr>
          <p:cNvSpPr txBox="1"/>
          <p:nvPr/>
        </p:nvSpPr>
        <p:spPr>
          <a:xfrm>
            <a:off x="533400" y="5279024"/>
            <a:ext cx="5928360" cy="167738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自粛期間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DB9147-8760-1542-84B1-E57818D3F53E}"/>
              </a:ext>
            </a:extLst>
          </p:cNvPr>
          <p:cNvSpPr txBox="1"/>
          <p:nvPr/>
        </p:nvSpPr>
        <p:spPr>
          <a:xfrm>
            <a:off x="533400" y="7288926"/>
            <a:ext cx="5928360" cy="171970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営業開始日に皆様にお会いできるよう、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9F19CE3-EE7E-744B-A9AC-BA69095CF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168" y="0"/>
            <a:ext cx="1432560" cy="1397831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D811CE4-D9FA-264A-9EA6-DECE4CD81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337131" y="1341445"/>
            <a:ext cx="1432560" cy="139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489</TotalTime>
  <Words>94</Words>
  <Application>Microsoft Macintosh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20</cp:revision>
  <dcterms:created xsi:type="dcterms:W3CDTF">2020-12-21T03:11:31Z</dcterms:created>
  <dcterms:modified xsi:type="dcterms:W3CDTF">2021-01-05T12:26:38Z</dcterms:modified>
</cp:coreProperties>
</file>