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4296"/>
    <a:srgbClr val="F96AB8"/>
    <a:srgbClr val="00D1AC"/>
    <a:srgbClr val="32D6BB"/>
    <a:srgbClr val="3B9AF0"/>
    <a:srgbClr val="F9A4D9"/>
    <a:srgbClr val="F7C5F4"/>
    <a:srgbClr val="ED8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4408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食品, グリーン, 覆い, リンゴ が含まれている画像&#10;&#10;自動的に生成された説明">
            <a:extLst>
              <a:ext uri="{FF2B5EF4-FFF2-40B4-BE49-F238E27FC236}">
                <a16:creationId xmlns:a16="http://schemas.microsoft.com/office/drawing/2014/main" id="{AD217B34-B65F-5F48-860A-5C0DBDD17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75102" y="-17875"/>
            <a:ext cx="6992329" cy="10426434"/>
          </a:xfrm>
          <a:prstGeom prst="rect">
            <a:avLst/>
          </a:prstGeom>
        </p:spPr>
      </p:pic>
      <p:sp>
        <p:nvSpPr>
          <p:cNvPr id="7" name="角丸四角形 6">
            <a:extLst>
              <a:ext uri="{FF2B5EF4-FFF2-40B4-BE49-F238E27FC236}">
                <a16:creationId xmlns:a16="http://schemas.microsoft.com/office/drawing/2014/main" id="{F990F0FA-5B52-0642-A284-C63028811E42}"/>
              </a:ext>
            </a:extLst>
          </p:cNvPr>
          <p:cNvSpPr/>
          <p:nvPr/>
        </p:nvSpPr>
        <p:spPr>
          <a:xfrm>
            <a:off x="456088" y="456602"/>
            <a:ext cx="5928360" cy="1338303"/>
          </a:xfrm>
          <a:prstGeom prst="roundRect">
            <a:avLst/>
          </a:prstGeom>
          <a:solidFill>
            <a:srgbClr val="F94296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999691-5181-A34D-BC3D-121169F04F02}"/>
              </a:ext>
            </a:extLst>
          </p:cNvPr>
          <p:cNvSpPr txBox="1"/>
          <p:nvPr/>
        </p:nvSpPr>
        <p:spPr>
          <a:xfrm>
            <a:off x="788779" y="823178"/>
            <a:ext cx="52629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営業自粛のお知らせ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3AE50B2-A0D1-E545-BB3E-16C8F7ACCBF2}"/>
              </a:ext>
            </a:extLst>
          </p:cNvPr>
          <p:cNvSpPr txBox="1"/>
          <p:nvPr/>
        </p:nvSpPr>
        <p:spPr>
          <a:xfrm>
            <a:off x="530437" y="2372881"/>
            <a:ext cx="5779661" cy="28238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日頃ご愛顧いただき誠にありがとうございます。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このたび、</a:t>
            </a:r>
            <a:r>
              <a:rPr kumimoji="1" lang="ja-JP" altLang="en-US" sz="2000">
                <a:solidFill>
                  <a:srgbClr val="FF0000"/>
                </a:solidFill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新型コロナウイルス感染拡大防止</a:t>
            </a: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よる政府・都道府県の要請に伴い、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お客様及び従業員の健康を考え、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営業を自粛させていただくことになりました。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DA2E582-F60B-F346-A7DE-34DB41645820}"/>
              </a:ext>
            </a:extLst>
          </p:cNvPr>
          <p:cNvSpPr txBox="1"/>
          <p:nvPr/>
        </p:nvSpPr>
        <p:spPr>
          <a:xfrm>
            <a:off x="533400" y="5279024"/>
            <a:ext cx="5928360" cy="167738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自粛期間</a:t>
            </a:r>
            <a:endParaRPr kumimoji="1" lang="en-US" altLang="ja-JP" sz="3200" b="1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endParaRPr kumimoji="1" lang="ja-JP" altLang="en-US" b="1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CDB9147-8760-1542-84B1-E57818D3F53E}"/>
              </a:ext>
            </a:extLst>
          </p:cNvPr>
          <p:cNvSpPr txBox="1"/>
          <p:nvPr/>
        </p:nvSpPr>
        <p:spPr>
          <a:xfrm>
            <a:off x="533400" y="7288926"/>
            <a:ext cx="5928360" cy="171970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営業開始日に皆様にお会いできるよう、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en-US" altLang="ja-JP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日も早い新型コロナウイルスの終息を願っております。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お客様にはご迷惑をおかけいたしますが、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何卒ご協力のほどお願い申し上げます。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A9F19CE3-EE7E-744B-A9AC-BA69095CF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8168" y="0"/>
            <a:ext cx="1432560" cy="1397831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8D811CE4-D9FA-264A-9EA6-DECE4CD81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337131" y="1341445"/>
            <a:ext cx="1432560" cy="1397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487</TotalTime>
  <Words>94</Words>
  <Application>Microsoft Macintosh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19</cp:revision>
  <dcterms:created xsi:type="dcterms:W3CDTF">2020-12-21T03:11:31Z</dcterms:created>
  <dcterms:modified xsi:type="dcterms:W3CDTF">2021-01-05T12:27:08Z</dcterms:modified>
</cp:coreProperties>
</file>