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1AC"/>
    <a:srgbClr val="32D6BB"/>
    <a:srgbClr val="3B9AF0"/>
    <a:srgbClr val="F96AB8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112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背景パターン&#10;&#10;自動的に生成された説明">
            <a:extLst>
              <a:ext uri="{FF2B5EF4-FFF2-40B4-BE49-F238E27FC236}">
                <a16:creationId xmlns:a16="http://schemas.microsoft.com/office/drawing/2014/main" id="{FFE7DC02-7A74-6D4F-B848-AB0D1CB7A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1"/>
            <a:ext cx="6949440" cy="1036248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00D1AC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168" y="0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18</cp:revision>
  <dcterms:created xsi:type="dcterms:W3CDTF">2020-12-21T03:11:31Z</dcterms:created>
  <dcterms:modified xsi:type="dcterms:W3CDTF">2021-01-05T12:27:39Z</dcterms:modified>
</cp:coreProperties>
</file>