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2048" y="96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 descr="背景パターン が含まれている画像&#10;&#10;自動的に生成された説明">
            <a:extLst>
              <a:ext uri="{FF2B5EF4-FFF2-40B4-BE49-F238E27FC236}">
                <a16:creationId xmlns:a16="http://schemas.microsoft.com/office/drawing/2014/main" id="{52EFB2AC-041F-4A42-A9B3-CB9181F6A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000"/>
                    </a14:imgEffect>
                    <a14:imgEffect>
                      <a14:brightnessContrast bright="1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6840538" cy="10179854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1063203" y="6062040"/>
            <a:ext cx="1569660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>
                <a:effectLst>
                  <a:glow rad="1651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sz="2000" b="1" spc="300" dirty="0">
              <a:effectLst>
                <a:glow rad="1651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spc="300">
                <a:effectLst>
                  <a:glow rad="1651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sz="2000" b="1" spc="300" dirty="0">
              <a:effectLst>
                <a:glow rad="1651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effectLst>
                  <a:glow rad="1651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sz="2000" b="1" spc="300" dirty="0">
                <a:effectLst>
                  <a:glow rad="1651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sz="2000" b="1" spc="300">
                <a:effectLst>
                  <a:glow rad="1651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sz="2000" b="1" spc="300" dirty="0">
              <a:effectLst>
                <a:glow rad="1651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753118" y="5316992"/>
            <a:ext cx="2700739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651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651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651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651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sz="2000" b="1" spc="300" dirty="0">
              <a:effectLst>
                <a:glow rad="1651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900" b="1" spc="300" dirty="0">
              <a:effectLst>
                <a:glow rad="1651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effectLst>
                  <a:glow rad="1651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sz="2000" b="1" spc="300">
                <a:effectLst>
                  <a:glow rad="1651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sz="2000" b="1" spc="300">
                <a:effectLst>
                  <a:glow rad="1651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sz="2000" b="1" spc="300" dirty="0">
                <a:effectLst>
                  <a:glow rad="1651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4277BD1C-3CE3-B143-8DB7-EAD7733378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76"/>
                    </a14:imgEffect>
                    <a14:imgEffect>
                      <a14:saturation sat="22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97863" y="376005"/>
            <a:ext cx="4444811" cy="466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3かっこいい牛" id="{771332E6-87F7-3944-8AA1-DBE677E5604B}" vid="{EF719E6F-7270-874D-A987-E78F17A7F8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21</cp:revision>
  <dcterms:created xsi:type="dcterms:W3CDTF">2020-12-21T03:11:31Z</dcterms:created>
  <dcterms:modified xsi:type="dcterms:W3CDTF">2020-12-24T07:43:28Z</dcterms:modified>
</cp:coreProperties>
</file>