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5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2048" y="12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 descr="食品, テーブル, スポーツゲーム が含まれている画像&#10;&#10;自動的に生成された説明">
            <a:extLst>
              <a:ext uri="{FF2B5EF4-FFF2-40B4-BE49-F238E27FC236}">
                <a16:creationId xmlns:a16="http://schemas.microsoft.com/office/drawing/2014/main" id="{F5BF8D6D-A790-6E40-A4D9-9C8C8BB9BA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964680" cy="10385206"/>
          </a:xfrm>
          <a:prstGeom prst="rect">
            <a:avLst/>
          </a:prstGeom>
        </p:spPr>
      </p:pic>
      <p:sp>
        <p:nvSpPr>
          <p:cNvPr id="65" name="テキスト ボックス 64"/>
          <p:cNvSpPr txBox="1"/>
          <p:nvPr/>
        </p:nvSpPr>
        <p:spPr>
          <a:xfrm>
            <a:off x="1063203" y="6062040"/>
            <a:ext cx="1569660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sz="2000" b="1" spc="300" dirty="0">
              <a:effectLst>
                <a:glow rad="1270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sz="2000" b="1" spc="300" dirty="0">
              <a:effectLst>
                <a:glow rad="1270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sz="2000" b="1" spc="300" dirty="0">
              <a:effectLst>
                <a:glow rad="1270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753118" y="5316992"/>
            <a:ext cx="2700739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sz="2000" b="1" spc="300" dirty="0">
              <a:effectLst>
                <a:glow rad="1270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900" b="1" spc="300" dirty="0">
              <a:effectLst>
                <a:glow rad="1270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4277BD1C-3CE3-B143-8DB7-EAD7733378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247"/>
                    </a14:imgEffect>
                    <a14:imgEffect>
                      <a14:saturation sat="1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7789" y="358572"/>
            <a:ext cx="4606548" cy="4834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3かっこいい牛" id="{771332E6-87F7-3944-8AA1-DBE677E5604B}" vid="{EF719E6F-7270-874D-A987-E78F17A7F8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440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20</cp:revision>
  <dcterms:created xsi:type="dcterms:W3CDTF">2020-12-21T03:11:31Z</dcterms:created>
  <dcterms:modified xsi:type="dcterms:W3CDTF">2020-12-24T07:39:36Z</dcterms:modified>
</cp:coreProperties>
</file>