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5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2048" y="12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F6CB4B76-7325-0C42-ABD8-63C54CC915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1591001" y="1591001"/>
            <a:ext cx="10192401" cy="7010400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1063203" y="6062040"/>
            <a:ext cx="1569660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sz="20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sz="20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sz="20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753118" y="5316992"/>
            <a:ext cx="2700739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sz="20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9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4277BD1C-3CE3-B143-8DB7-EAD7733378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247"/>
                    </a14:imgEffect>
                    <a14:imgEffect>
                      <a14:saturation sat="1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7789" y="358572"/>
            <a:ext cx="4606548" cy="483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438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19</cp:revision>
  <dcterms:created xsi:type="dcterms:W3CDTF">2020-12-21T03:11:31Z</dcterms:created>
  <dcterms:modified xsi:type="dcterms:W3CDTF">2020-12-24T07:38:18Z</dcterms:modified>
</cp:coreProperties>
</file>