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5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2048" y="192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 descr="花の絵&#10;&#10;低い精度で自動的に生成された説明">
            <a:extLst>
              <a:ext uri="{FF2B5EF4-FFF2-40B4-BE49-F238E27FC236}">
                <a16:creationId xmlns:a16="http://schemas.microsoft.com/office/drawing/2014/main" id="{D05052A1-0D13-7A4C-B270-EC10FEFD32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964680" cy="10385206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1063203" y="6062040"/>
            <a:ext cx="1569660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sz="20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sz="20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sz="20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753118" y="5316992"/>
            <a:ext cx="2700739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sz="20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900" b="1" spc="300" dirty="0">
              <a:effectLst>
                <a:glow rad="127000">
                  <a:schemeClr val="bg1"/>
                </a:glow>
              </a:effectLst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sz="2000" b="1" spc="30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sz="2000" b="1" spc="300" dirty="0">
                <a:effectLst>
                  <a:glow rad="127000">
                    <a:schemeClr val="bg1"/>
                  </a:glow>
                </a:effectLst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4277BD1C-3CE3-B143-8DB7-EAD773337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7789" y="358572"/>
            <a:ext cx="4606548" cy="483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435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17</cp:revision>
  <dcterms:created xsi:type="dcterms:W3CDTF">2020-12-21T03:11:31Z</dcterms:created>
  <dcterms:modified xsi:type="dcterms:W3CDTF">2020-12-24T07:34:45Z</dcterms:modified>
</cp:coreProperties>
</file>