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85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2048" y="192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2020/12/24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図 20" descr="食品, ミルク, テーブル, 皿 が含まれている画像&#10;&#10;自動的に生成された説明">
            <a:extLst>
              <a:ext uri="{FF2B5EF4-FFF2-40B4-BE49-F238E27FC236}">
                <a16:creationId xmlns:a16="http://schemas.microsoft.com/office/drawing/2014/main" id="{90A4A382-717A-004F-9367-A339A4515A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4965" y="-1"/>
            <a:ext cx="6939001" cy="10346915"/>
          </a:xfrm>
          <a:prstGeom prst="rect">
            <a:avLst/>
          </a:prstGeom>
        </p:spPr>
      </p:pic>
      <p:sp>
        <p:nvSpPr>
          <p:cNvPr id="65" name="テキスト ボックス 64"/>
          <p:cNvSpPr txBox="1"/>
          <p:nvPr/>
        </p:nvSpPr>
        <p:spPr>
          <a:xfrm>
            <a:off x="1063203" y="6062040"/>
            <a:ext cx="1569660" cy="40165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新年は　　日より</a:t>
            </a:r>
            <a:endParaRPr lang="en-US" altLang="ja-JP" sz="20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営業させていただきます</a:t>
            </a:r>
            <a:endParaRPr lang="en-US" altLang="ja-JP" sz="20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　　　　</a:t>
            </a:r>
            <a:r>
              <a:rPr kumimoji="1"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</a:t>
            </a:r>
            <a:r>
              <a:rPr kumimoji="1"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店主</a:t>
            </a:r>
            <a:endParaRPr kumimoji="1" lang="ja-JP" altLang="en-US" sz="20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753118" y="5316992"/>
            <a:ext cx="2700739" cy="52376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旧年中は格別の御引立てを賜り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厚く御礼申し上げます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本年も変わらぬご愛顧のほど</a:t>
            </a:r>
          </a:p>
          <a:p>
            <a:pPr>
              <a:lnSpc>
                <a:spcPct val="150000"/>
              </a:lnSpc>
            </a:pPr>
            <a:r>
              <a:rPr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宜しくお願い致します</a:t>
            </a:r>
            <a:endParaRPr lang="en-US" altLang="ja-JP" sz="20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9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</a:t>
            </a:r>
            <a:r>
              <a:rPr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  </a:t>
            </a:r>
            <a:r>
              <a:rPr kumimoji="1" lang="ja-JP" altLang="en-US" sz="2000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令和三年　</a:t>
            </a:r>
            <a:r>
              <a:rPr kumimoji="1" lang="ja-JP" altLang="en-US" sz="2000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元旦</a:t>
            </a:r>
          </a:p>
        </p:txBody>
      </p:sp>
      <p:pic>
        <p:nvPicPr>
          <p:cNvPr id="16" name="図 15" descr="黒い背景と白い文字のロゴ&#10;&#10;中程度の精度で自動的に生成された説明">
            <a:extLst>
              <a:ext uri="{FF2B5EF4-FFF2-40B4-BE49-F238E27FC236}">
                <a16:creationId xmlns:a16="http://schemas.microsoft.com/office/drawing/2014/main" id="{536BA7E1-CAA4-6040-8225-5255F6FEDF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32" y="-1"/>
            <a:ext cx="5185474" cy="5441545"/>
          </a:xfrm>
          <a:prstGeom prst="rect">
            <a:avLst/>
          </a:prstGeom>
        </p:spPr>
      </p:pic>
      <p:pic>
        <p:nvPicPr>
          <p:cNvPr id="17" name="図 16" descr="立つ, 犬 が含まれている画像&#10;&#10;自動的に生成された説明">
            <a:extLst>
              <a:ext uri="{FF2B5EF4-FFF2-40B4-BE49-F238E27FC236}">
                <a16:creationId xmlns:a16="http://schemas.microsoft.com/office/drawing/2014/main" id="{75DB3ADD-5615-864D-A1E0-7E5B38E961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5150" y="2735007"/>
            <a:ext cx="3005723" cy="3154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427</TotalTime>
  <Words>50</Words>
  <Application>Microsoft Macintosh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Kozuka Mincho Pr6N H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15</cp:revision>
  <dcterms:created xsi:type="dcterms:W3CDTF">2020-12-21T03:11:31Z</dcterms:created>
  <dcterms:modified xsi:type="dcterms:W3CDTF">2020-12-24T07:26:53Z</dcterms:modified>
</cp:coreProperties>
</file>