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傘をさしている&#10;&#10;自動的に生成された説明">
            <a:extLst>
              <a:ext uri="{FF2B5EF4-FFF2-40B4-BE49-F238E27FC236}">
                <a16:creationId xmlns:a16="http://schemas.microsoft.com/office/drawing/2014/main" id="{8D5F672B-429A-CC4A-ADC3-FFFC36546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40538" cy="10179854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1201702" y="5768540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007033" y="5023492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16" name="図 15" descr="黒い背景と白い文字のロゴ&#10;&#10;中程度の精度で自動的に生成された説明">
            <a:extLst>
              <a:ext uri="{FF2B5EF4-FFF2-40B4-BE49-F238E27FC236}">
                <a16:creationId xmlns:a16="http://schemas.microsoft.com/office/drawing/2014/main" id="{536BA7E1-CAA4-6040-8225-5255F6FED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32" y="-1"/>
            <a:ext cx="5185474" cy="5441545"/>
          </a:xfrm>
          <a:prstGeom prst="rect">
            <a:avLst/>
          </a:prstGeom>
        </p:spPr>
      </p:pic>
      <p:pic>
        <p:nvPicPr>
          <p:cNvPr id="17" name="図 16" descr="立つ, 犬 が含まれている画像&#10;&#10;自動的に生成された説明">
            <a:extLst>
              <a:ext uri="{FF2B5EF4-FFF2-40B4-BE49-F238E27FC236}">
                <a16:creationId xmlns:a16="http://schemas.microsoft.com/office/drawing/2014/main" id="{75DB3ADD-5615-864D-A1E0-7E5B38E96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150" y="2735007"/>
            <a:ext cx="3005723" cy="315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423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14</cp:revision>
  <dcterms:created xsi:type="dcterms:W3CDTF">2020-12-21T03:11:31Z</dcterms:created>
  <dcterms:modified xsi:type="dcterms:W3CDTF">2020-12-24T07:23:19Z</dcterms:modified>
</cp:coreProperties>
</file>