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食品, テーブル, スポーツゲーム が含まれている画像&#10;&#10;自動的に生成された説明">
            <a:extLst>
              <a:ext uri="{FF2B5EF4-FFF2-40B4-BE49-F238E27FC236}">
                <a16:creationId xmlns:a16="http://schemas.microsoft.com/office/drawing/2014/main" id="{02F90DCC-3CFD-314F-8398-1AFCC898D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6970219" cy="10393465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390844" y="4673704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9" name="図 8" descr="図形&#10;&#10;低い精度で自動的に生成された説明">
            <a:extLst>
              <a:ext uri="{FF2B5EF4-FFF2-40B4-BE49-F238E27FC236}">
                <a16:creationId xmlns:a16="http://schemas.microsoft.com/office/drawing/2014/main" id="{5E33760F-D4CA-1C4B-BC4A-121DB775888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351"/>
                    </a14:imgEffect>
                    <a14:imgEffect>
                      <a14:saturation sat="3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19699" y="385158"/>
            <a:ext cx="3350520" cy="4735776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777AF1E-84F6-B246-A7B1-3F9940AC80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2759" y="5280622"/>
            <a:ext cx="4293880" cy="4505924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1822005" y="2054875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419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12</cp:revision>
  <dcterms:created xsi:type="dcterms:W3CDTF">2020-12-21T03:11:31Z</dcterms:created>
  <dcterms:modified xsi:type="dcterms:W3CDTF">2020-12-24T07:19:14Z</dcterms:modified>
</cp:coreProperties>
</file>