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5B3827B6-033D-5043-974E-FA2E2DCB7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441"/>
            <a:ext cx="6840538" cy="10179854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390844" y="395937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9" name="図 8" descr="図形&#10;&#10;低い精度で自動的に生成された説明">
            <a:extLst>
              <a:ext uri="{FF2B5EF4-FFF2-40B4-BE49-F238E27FC236}">
                <a16:creationId xmlns:a16="http://schemas.microsoft.com/office/drawing/2014/main" id="{5E33760F-D4CA-1C4B-BC4A-121DB775888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351"/>
                    </a14:imgEffect>
                    <a14:imgEffect>
                      <a14:saturation sat="3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9699" y="385158"/>
            <a:ext cx="3350520" cy="4735776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777AF1E-84F6-B246-A7B1-3F9940AC8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213" y="4691105"/>
            <a:ext cx="4293880" cy="450592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822005" y="1340542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11</cp:revision>
  <dcterms:created xsi:type="dcterms:W3CDTF">2020-12-21T03:11:31Z</dcterms:created>
  <dcterms:modified xsi:type="dcterms:W3CDTF">2020-12-24T07:18:04Z</dcterms:modified>
</cp:coreProperties>
</file>