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食品 が含まれている画像&#10;&#10;自動的に生成された説明">
            <a:extLst>
              <a:ext uri="{FF2B5EF4-FFF2-40B4-BE49-F238E27FC236}">
                <a16:creationId xmlns:a16="http://schemas.microsoft.com/office/drawing/2014/main" id="{568E027A-809E-A545-B95E-19EFB54A6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970219" cy="10393465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390844" y="5040312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pic>
        <p:nvPicPr>
          <p:cNvPr id="9" name="図 8" descr="図形&#10;&#10;低い精度で自動的に生成された説明">
            <a:extLst>
              <a:ext uri="{FF2B5EF4-FFF2-40B4-BE49-F238E27FC236}">
                <a16:creationId xmlns:a16="http://schemas.microsoft.com/office/drawing/2014/main" id="{5E33760F-D4CA-1C4B-BC4A-121DB7758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699" y="602213"/>
            <a:ext cx="3350520" cy="4735776"/>
          </a:xfrm>
          <a:prstGeom prst="rect">
            <a:avLst/>
          </a:prstGeom>
          <a:effectLst>
            <a:glow rad="127000">
              <a:schemeClr val="bg1"/>
            </a:glow>
          </a:effectLst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777AF1E-84F6-B246-A7B1-3F9940AC80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246" y="5632210"/>
            <a:ext cx="4293880" cy="4505924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1822005" y="2421483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10</cp:revision>
  <dcterms:created xsi:type="dcterms:W3CDTF">2020-12-21T03:11:31Z</dcterms:created>
  <dcterms:modified xsi:type="dcterms:W3CDTF">2020-12-24T07:15:25Z</dcterms:modified>
</cp:coreProperties>
</file>