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背景パターン&#10;&#10;自動的に生成された説明">
            <a:extLst>
              <a:ext uri="{FF2B5EF4-FFF2-40B4-BE49-F238E27FC236}">
                <a16:creationId xmlns:a16="http://schemas.microsoft.com/office/drawing/2014/main" id="{92C9B7A5-4254-1D4D-8602-9DBD2C75D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58431" y="-27441"/>
            <a:ext cx="7028650" cy="10459796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390844" y="5040312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9" name="図 8" descr="図形&#10;&#10;低い精度で自動的に生成された説明">
            <a:extLst>
              <a:ext uri="{FF2B5EF4-FFF2-40B4-BE49-F238E27FC236}">
                <a16:creationId xmlns:a16="http://schemas.microsoft.com/office/drawing/2014/main" id="{5E33760F-D4CA-1C4B-BC4A-121DB7758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699" y="602213"/>
            <a:ext cx="3350520" cy="4735776"/>
          </a:xfrm>
          <a:prstGeom prst="rect">
            <a:avLst/>
          </a:prstGeom>
          <a:effectLst>
            <a:glow rad="127000">
              <a:schemeClr val="bg1"/>
            </a:glow>
          </a:effectLst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777AF1E-84F6-B246-A7B1-3F9940AC8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814" y="5632210"/>
            <a:ext cx="4293880" cy="4505924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822005" y="2421483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9</cp:revision>
  <dcterms:created xsi:type="dcterms:W3CDTF">2020-12-21T03:11:31Z</dcterms:created>
  <dcterms:modified xsi:type="dcterms:W3CDTF">2020-12-24T07:14:37Z</dcterms:modified>
</cp:coreProperties>
</file>