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73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食品, テーブル, スポーツゲーム が含まれている画像&#10;&#10;自動的に生成された説明">
            <a:extLst>
              <a:ext uri="{FF2B5EF4-FFF2-40B4-BE49-F238E27FC236}">
                <a16:creationId xmlns:a16="http://schemas.microsoft.com/office/drawing/2014/main" id="{1E70D5DA-85F5-3B4C-A6ED-1ACA5DAE5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88" y="-3646"/>
            <a:ext cx="6865226" cy="10084271"/>
          </a:xfrm>
          <a:prstGeom prst="rect">
            <a:avLst/>
          </a:prstGeom>
        </p:spPr>
      </p:pic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610612" y="8563212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14631" y="5790098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327874-3D8C-3C4B-8DA4-5DD56D140E40}"/>
              </a:ext>
            </a:extLst>
          </p:cNvPr>
          <p:cNvSpPr txBox="1"/>
          <p:nvPr/>
        </p:nvSpPr>
        <p:spPr>
          <a:xfrm>
            <a:off x="369085" y="3503881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04FF5F-114A-0F42-8B78-AA74A598D8B3}"/>
              </a:ext>
            </a:extLst>
          </p:cNvPr>
          <p:cNvSpPr txBox="1"/>
          <p:nvPr/>
        </p:nvSpPr>
        <p:spPr>
          <a:xfrm>
            <a:off x="1800246" y="2421484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11" name="図 10" descr="図形&#10;&#10;低い精度で自動的に生成された説明">
            <a:extLst>
              <a:ext uri="{FF2B5EF4-FFF2-40B4-BE49-F238E27FC236}">
                <a16:creationId xmlns:a16="http://schemas.microsoft.com/office/drawing/2014/main" id="{EE024305-CA61-B645-97F8-0E64399DFC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3760" y="396990"/>
            <a:ext cx="3971846" cy="561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9</cp:revision>
  <dcterms:created xsi:type="dcterms:W3CDTF">2020-12-21T03:11:31Z</dcterms:created>
  <dcterms:modified xsi:type="dcterms:W3CDTF">2020-12-21T10:12:21Z</dcterms:modified>
</cp:coreProperties>
</file>