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6840538" cy="10080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5" userDrawn="1">
          <p15:clr>
            <a:srgbClr val="A4A3A4"/>
          </p15:clr>
        </p15:guide>
        <p15:guide id="2" pos="215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73"/>
    <p:restoredTop sz="96327"/>
  </p:normalViewPr>
  <p:slideViewPr>
    <p:cSldViewPr snapToGrid="0" snapToObjects="1" showGuides="1">
      <p:cViewPr varScale="1">
        <p:scale>
          <a:sx n="84" d="100"/>
          <a:sy n="84" d="100"/>
        </p:scale>
        <p:origin x="3256" y="200"/>
      </p:cViewPr>
      <p:guideLst>
        <p:guide orient="horz" pos="3175"/>
        <p:guide pos="215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3041" y="1649770"/>
            <a:ext cx="5814457" cy="3509551"/>
          </a:xfrm>
        </p:spPr>
        <p:txBody>
          <a:bodyPr anchor="b"/>
          <a:lstStyle>
            <a:lvl1pPr algn="ctr"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5067" y="5294662"/>
            <a:ext cx="5130404" cy="2433817"/>
          </a:xfrm>
        </p:spPr>
        <p:txBody>
          <a:bodyPr/>
          <a:lstStyle>
            <a:lvl1pPr marL="0" indent="0" algn="ctr">
              <a:buNone/>
              <a:defRPr sz="1795"/>
            </a:lvl1pPr>
            <a:lvl2pPr marL="342031" indent="0" algn="ctr">
              <a:buNone/>
              <a:defRPr sz="1496"/>
            </a:lvl2pPr>
            <a:lvl3pPr marL="684063" indent="0" algn="ctr">
              <a:buNone/>
              <a:defRPr sz="1347"/>
            </a:lvl3pPr>
            <a:lvl4pPr marL="1026094" indent="0" algn="ctr">
              <a:buNone/>
              <a:defRPr sz="1197"/>
            </a:lvl4pPr>
            <a:lvl5pPr marL="1368125" indent="0" algn="ctr">
              <a:buNone/>
              <a:defRPr sz="1197"/>
            </a:lvl5pPr>
            <a:lvl6pPr marL="1710157" indent="0" algn="ctr">
              <a:buNone/>
              <a:defRPr sz="1197"/>
            </a:lvl6pPr>
            <a:lvl7pPr marL="2052188" indent="0" algn="ctr">
              <a:buNone/>
              <a:defRPr sz="1197"/>
            </a:lvl7pPr>
            <a:lvl8pPr marL="2394219" indent="0" algn="ctr">
              <a:buNone/>
              <a:defRPr sz="1197"/>
            </a:lvl8pPr>
            <a:lvl9pPr marL="2736251" indent="0" algn="ctr">
              <a:buNone/>
              <a:defRPr sz="1197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4023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82160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95260" y="536700"/>
            <a:ext cx="1474991" cy="85428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0288" y="536700"/>
            <a:ext cx="4339466" cy="85428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84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図プレースホルダー 9"/>
          <p:cNvSpPr>
            <a:spLocks noGrp="1"/>
          </p:cNvSpPr>
          <p:nvPr>
            <p:ph type="pic" sz="quarter" idx="10" hasCustomPrompt="1"/>
          </p:nvPr>
        </p:nvSpPr>
        <p:spPr>
          <a:xfrm>
            <a:off x="3513276" y="6597683"/>
            <a:ext cx="3269803" cy="3406987"/>
          </a:xfrm>
          <a:custGeom>
            <a:avLst/>
            <a:gdLst>
              <a:gd name="connsiteX0" fmla="*/ 1624241 w 3248482"/>
              <a:gd name="connsiteY0" fmla="*/ 0 h 3248482"/>
              <a:gd name="connsiteX1" fmla="*/ 3248482 w 3248482"/>
              <a:gd name="connsiteY1" fmla="*/ 1624241 h 3248482"/>
              <a:gd name="connsiteX2" fmla="*/ 1624241 w 3248482"/>
              <a:gd name="connsiteY2" fmla="*/ 3248482 h 3248482"/>
              <a:gd name="connsiteX3" fmla="*/ 0 w 3248482"/>
              <a:gd name="connsiteY3" fmla="*/ 1624241 h 3248482"/>
              <a:gd name="connsiteX4" fmla="*/ 1624241 w 3248482"/>
              <a:gd name="connsiteY4" fmla="*/ 0 h 3248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48482" h="3248482">
                <a:moveTo>
                  <a:pt x="1624241" y="0"/>
                </a:moveTo>
                <a:cubicBezTo>
                  <a:pt x="2521285" y="0"/>
                  <a:pt x="3248482" y="727197"/>
                  <a:pt x="3248482" y="1624241"/>
                </a:cubicBezTo>
                <a:cubicBezTo>
                  <a:pt x="3248482" y="2521285"/>
                  <a:pt x="2521285" y="3248482"/>
                  <a:pt x="1624241" y="3248482"/>
                </a:cubicBezTo>
                <a:cubicBezTo>
                  <a:pt x="727197" y="3248482"/>
                  <a:pt x="0" y="2521285"/>
                  <a:pt x="0" y="1624241"/>
                </a:cubicBezTo>
                <a:cubicBezTo>
                  <a:pt x="0" y="727197"/>
                  <a:pt x="727197" y="0"/>
                  <a:pt x="162424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ctr"/>
          </a:blipFill>
          <a:effectLst>
            <a:softEdge rad="254000"/>
          </a:effectLst>
        </p:spPr>
        <p:txBody>
          <a:bodyPr wrap="square" tIns="1080000">
            <a:noAutofit/>
          </a:bodyPr>
          <a:lstStyle>
            <a:lvl1pPr marL="0" indent="0" algn="ctr">
              <a:buNone/>
              <a:defRPr sz="1267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kumimoji="1" lang="ja-JP" altLang="en-US" dirty="0"/>
              <a:t>写真を追加する</a:t>
            </a:r>
          </a:p>
        </p:txBody>
      </p:sp>
    </p:spTree>
    <p:extLst>
      <p:ext uri="{BB962C8B-B14F-4D97-AF65-F5344CB8AC3E}">
        <p14:creationId xmlns:p14="http://schemas.microsoft.com/office/powerpoint/2010/main" val="2546092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78031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725" y="2513159"/>
            <a:ext cx="5899964" cy="4193259"/>
          </a:xfrm>
        </p:spPr>
        <p:txBody>
          <a:bodyPr anchor="b"/>
          <a:lstStyle>
            <a:lvl1pPr>
              <a:defRPr sz="44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6725" y="6746088"/>
            <a:ext cx="5899964" cy="2205136"/>
          </a:xfrm>
        </p:spPr>
        <p:txBody>
          <a:bodyPr/>
          <a:lstStyle>
            <a:lvl1pPr marL="0" indent="0">
              <a:buNone/>
              <a:defRPr sz="1795">
                <a:solidFill>
                  <a:schemeClr val="tx1"/>
                </a:solidFill>
              </a:defRPr>
            </a:lvl1pPr>
            <a:lvl2pPr marL="342031" indent="0">
              <a:buNone/>
              <a:defRPr sz="1496">
                <a:solidFill>
                  <a:schemeClr val="tx1">
                    <a:tint val="75000"/>
                  </a:schemeClr>
                </a:solidFill>
              </a:defRPr>
            </a:lvl2pPr>
            <a:lvl3pPr marL="68406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3pPr>
            <a:lvl4pPr marL="1026094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4pPr>
            <a:lvl5pPr marL="1368125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5pPr>
            <a:lvl6pPr marL="1710157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6pPr>
            <a:lvl7pPr marL="2052188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7pPr>
            <a:lvl8pPr marL="2394219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8pPr>
            <a:lvl9pPr marL="2736251" indent="0">
              <a:buNone/>
              <a:defRPr sz="11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488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0287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63022" y="2683500"/>
            <a:ext cx="2907229" cy="639606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07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536702"/>
            <a:ext cx="5899964" cy="194845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179" y="2471154"/>
            <a:ext cx="2893868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179" y="3682228"/>
            <a:ext cx="2893868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63023" y="2471154"/>
            <a:ext cx="2908120" cy="1211074"/>
          </a:xfrm>
        </p:spPr>
        <p:txBody>
          <a:bodyPr anchor="b"/>
          <a:lstStyle>
            <a:lvl1pPr marL="0" indent="0">
              <a:buNone/>
              <a:defRPr sz="1795" b="1"/>
            </a:lvl1pPr>
            <a:lvl2pPr marL="342031" indent="0">
              <a:buNone/>
              <a:defRPr sz="1496" b="1"/>
            </a:lvl2pPr>
            <a:lvl3pPr marL="684063" indent="0">
              <a:buNone/>
              <a:defRPr sz="1347" b="1"/>
            </a:lvl3pPr>
            <a:lvl4pPr marL="1026094" indent="0">
              <a:buNone/>
              <a:defRPr sz="1197" b="1"/>
            </a:lvl4pPr>
            <a:lvl5pPr marL="1368125" indent="0">
              <a:buNone/>
              <a:defRPr sz="1197" b="1"/>
            </a:lvl5pPr>
            <a:lvl6pPr marL="1710157" indent="0">
              <a:buNone/>
              <a:defRPr sz="1197" b="1"/>
            </a:lvl6pPr>
            <a:lvl7pPr marL="2052188" indent="0">
              <a:buNone/>
              <a:defRPr sz="1197" b="1"/>
            </a:lvl7pPr>
            <a:lvl8pPr marL="2394219" indent="0">
              <a:buNone/>
              <a:defRPr sz="1197" b="1"/>
            </a:lvl8pPr>
            <a:lvl9pPr marL="2736251" indent="0">
              <a:buNone/>
              <a:defRPr sz="1197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63023" y="3682228"/>
            <a:ext cx="2908120" cy="541600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61022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11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837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8120" y="1451426"/>
            <a:ext cx="3463022" cy="7163777"/>
          </a:xfrm>
        </p:spPr>
        <p:txBody>
          <a:bodyPr/>
          <a:lstStyle>
            <a:lvl1pPr>
              <a:defRPr sz="2394"/>
            </a:lvl1pPr>
            <a:lvl2pPr>
              <a:defRPr sz="2095"/>
            </a:lvl2pPr>
            <a:lvl3pPr>
              <a:defRPr sz="1795"/>
            </a:lvl3pPr>
            <a:lvl4pPr>
              <a:defRPr sz="1496"/>
            </a:lvl4pPr>
            <a:lvl5pPr>
              <a:defRPr sz="1496"/>
            </a:lvl5pPr>
            <a:lvl6pPr>
              <a:defRPr sz="1496"/>
            </a:lvl6pPr>
            <a:lvl7pPr>
              <a:defRPr sz="1496"/>
            </a:lvl7pPr>
            <a:lvl8pPr>
              <a:defRPr sz="1496"/>
            </a:lvl8pPr>
            <a:lvl9pPr>
              <a:defRPr sz="1496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90250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178" y="672042"/>
            <a:ext cx="2206252" cy="2352146"/>
          </a:xfrm>
        </p:spPr>
        <p:txBody>
          <a:bodyPr anchor="b"/>
          <a:lstStyle>
            <a:lvl1pPr>
              <a:defRPr sz="239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08120" y="1451426"/>
            <a:ext cx="3463022" cy="7163777"/>
          </a:xfrm>
        </p:spPr>
        <p:txBody>
          <a:bodyPr anchor="t"/>
          <a:lstStyle>
            <a:lvl1pPr marL="0" indent="0">
              <a:buNone/>
              <a:defRPr sz="2394"/>
            </a:lvl1pPr>
            <a:lvl2pPr marL="342031" indent="0">
              <a:buNone/>
              <a:defRPr sz="2095"/>
            </a:lvl2pPr>
            <a:lvl3pPr marL="684063" indent="0">
              <a:buNone/>
              <a:defRPr sz="1795"/>
            </a:lvl3pPr>
            <a:lvl4pPr marL="1026094" indent="0">
              <a:buNone/>
              <a:defRPr sz="1496"/>
            </a:lvl4pPr>
            <a:lvl5pPr marL="1368125" indent="0">
              <a:buNone/>
              <a:defRPr sz="1496"/>
            </a:lvl5pPr>
            <a:lvl6pPr marL="1710157" indent="0">
              <a:buNone/>
              <a:defRPr sz="1496"/>
            </a:lvl6pPr>
            <a:lvl7pPr marL="2052188" indent="0">
              <a:buNone/>
              <a:defRPr sz="1496"/>
            </a:lvl7pPr>
            <a:lvl8pPr marL="2394219" indent="0">
              <a:buNone/>
              <a:defRPr sz="1496"/>
            </a:lvl8pPr>
            <a:lvl9pPr marL="2736251" indent="0">
              <a:buNone/>
              <a:defRPr sz="1496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1178" y="3024188"/>
            <a:ext cx="2206252" cy="5602681"/>
          </a:xfrm>
        </p:spPr>
        <p:txBody>
          <a:bodyPr/>
          <a:lstStyle>
            <a:lvl1pPr marL="0" indent="0">
              <a:buNone/>
              <a:defRPr sz="1197"/>
            </a:lvl1pPr>
            <a:lvl2pPr marL="342031" indent="0">
              <a:buNone/>
              <a:defRPr sz="1047"/>
            </a:lvl2pPr>
            <a:lvl3pPr marL="684063" indent="0">
              <a:buNone/>
              <a:defRPr sz="898"/>
            </a:lvl3pPr>
            <a:lvl4pPr marL="1026094" indent="0">
              <a:buNone/>
              <a:defRPr sz="748"/>
            </a:lvl4pPr>
            <a:lvl5pPr marL="1368125" indent="0">
              <a:buNone/>
              <a:defRPr sz="748"/>
            </a:lvl5pPr>
            <a:lvl6pPr marL="1710157" indent="0">
              <a:buNone/>
              <a:defRPr sz="748"/>
            </a:lvl6pPr>
            <a:lvl7pPr marL="2052188" indent="0">
              <a:buNone/>
              <a:defRPr sz="748"/>
            </a:lvl7pPr>
            <a:lvl8pPr marL="2394219" indent="0">
              <a:buNone/>
              <a:defRPr sz="748"/>
            </a:lvl8pPr>
            <a:lvl9pPr marL="2736251" indent="0">
              <a:buNone/>
              <a:defRPr sz="748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4810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0287" y="536702"/>
            <a:ext cx="5899964" cy="19484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287" y="2683500"/>
            <a:ext cx="5899964" cy="63960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0287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FE502E-8004-0444-8F2D-3BFA3868CD28}" type="datetimeFigureOut">
              <a:rPr kumimoji="1" lang="ja-JP" altLang="en-US" smtClean="0"/>
              <a:t>2020/12/21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65928" y="9343248"/>
            <a:ext cx="2308682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31130" y="9343248"/>
            <a:ext cx="1539121" cy="53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98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D4937B-23DC-4540-AF5B-642DA1F9A4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5553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684063" rtl="0" eaLnBrk="1" latinLnBrk="0" hangingPunct="1">
        <a:lnSpc>
          <a:spcPct val="90000"/>
        </a:lnSpc>
        <a:spcBef>
          <a:spcPct val="0"/>
        </a:spcBef>
        <a:buNone/>
        <a:defRPr kumimoji="1" sz="329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016" indent="-171016" algn="l" defTabSz="684063" rtl="0" eaLnBrk="1" latinLnBrk="0" hangingPunct="1">
        <a:lnSpc>
          <a:spcPct val="90000"/>
        </a:lnSpc>
        <a:spcBef>
          <a:spcPts val="748"/>
        </a:spcBef>
        <a:buFont typeface="Arial" panose="020B0604020202020204" pitchFamily="34" charset="0"/>
        <a:buChar char="•"/>
        <a:defRPr kumimoji="1" sz="2095" kern="1200">
          <a:solidFill>
            <a:schemeClr val="tx1"/>
          </a:solidFill>
          <a:latin typeface="+mn-lt"/>
          <a:ea typeface="+mn-ea"/>
          <a:cs typeface="+mn-cs"/>
        </a:defRPr>
      </a:lvl1pPr>
      <a:lvl2pPr marL="513047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795" kern="1200">
          <a:solidFill>
            <a:schemeClr val="tx1"/>
          </a:solidFill>
          <a:latin typeface="+mn-lt"/>
          <a:ea typeface="+mn-ea"/>
          <a:cs typeface="+mn-cs"/>
        </a:defRPr>
      </a:lvl2pPr>
      <a:lvl3pPr marL="855078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496" kern="1200">
          <a:solidFill>
            <a:schemeClr val="tx1"/>
          </a:solidFill>
          <a:latin typeface="+mn-lt"/>
          <a:ea typeface="+mn-ea"/>
          <a:cs typeface="+mn-cs"/>
        </a:defRPr>
      </a:lvl3pPr>
      <a:lvl4pPr marL="1197110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539141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881172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223204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565235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907266" indent="-171016" algn="l" defTabSz="684063" rtl="0" eaLnBrk="1" latinLnBrk="0" hangingPunct="1">
        <a:lnSpc>
          <a:spcPct val="90000"/>
        </a:lnSpc>
        <a:spcBef>
          <a:spcPts val="374"/>
        </a:spcBef>
        <a:buFont typeface="Arial" panose="020B0604020202020204" pitchFamily="34" charset="0"/>
        <a:buChar char="•"/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1pPr>
      <a:lvl2pPr marL="34203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2pPr>
      <a:lvl3pPr marL="684063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3pPr>
      <a:lvl4pPr marL="1026094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4pPr>
      <a:lvl5pPr marL="1368125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5pPr>
      <a:lvl6pPr marL="1710157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6pPr>
      <a:lvl7pPr marL="2052188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7pPr>
      <a:lvl8pPr marL="2394219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8pPr>
      <a:lvl9pPr marL="2736251" algn="l" defTabSz="684063" rtl="0" eaLnBrk="1" latinLnBrk="0" hangingPunct="1">
        <a:defRPr kumimoji="1" sz="13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食品, 写真, 座る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4C22F153-9E6F-7E4B-BFA4-4C5B73060E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7056120" cy="10080625"/>
          </a:xfrm>
          <a:prstGeom prst="rect">
            <a:avLst/>
          </a:prstGeom>
        </p:spPr>
      </p:pic>
      <p:pic>
        <p:nvPicPr>
          <p:cNvPr id="52" name="図 51" descr="アイコン が含まれている画像&#10;&#10;自動的に生成された説明">
            <a:extLst>
              <a:ext uri="{FF2B5EF4-FFF2-40B4-BE49-F238E27FC236}">
                <a16:creationId xmlns:a16="http://schemas.microsoft.com/office/drawing/2014/main" id="{07E48863-2718-034D-A8CD-7FD4D936AA6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9979700">
            <a:off x="1332728" y="8536195"/>
            <a:ext cx="578419" cy="561653"/>
          </a:xfrm>
          <a:prstGeom prst="rect">
            <a:avLst/>
          </a:prstGeom>
        </p:spPr>
      </p:pic>
      <p:pic>
        <p:nvPicPr>
          <p:cNvPr id="55" name="図 54" descr="図形&#10;&#10;低い精度で自動的に生成された説明">
            <a:extLst>
              <a:ext uri="{FF2B5EF4-FFF2-40B4-BE49-F238E27FC236}">
                <a16:creationId xmlns:a16="http://schemas.microsoft.com/office/drawing/2014/main" id="{7F0F796E-FF36-FF48-872C-D3333FEE18C5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2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77"/>
                    </a14:imgEffect>
                    <a14:imgEffect>
                      <a14:saturation sat="263000"/>
                    </a14:imgEffect>
                    <a14:imgEffect>
                      <a14:brightnessContrast bright="8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14631" y="5790098"/>
            <a:ext cx="4295801" cy="3688314"/>
          </a:xfrm>
          <a:prstGeom prst="rect">
            <a:avLst/>
          </a:prstGeom>
          <a:noFill/>
          <a:effectLst>
            <a:glow rad="355600">
              <a:schemeClr val="bg1"/>
            </a:glow>
          </a:effectLst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819C575-B405-5945-B081-76728ADC36BB}"/>
              </a:ext>
            </a:extLst>
          </p:cNvPr>
          <p:cNvSpPr txBox="1"/>
          <p:nvPr/>
        </p:nvSpPr>
        <p:spPr>
          <a:xfrm>
            <a:off x="521166" y="3203983"/>
            <a:ext cx="1431161" cy="4016543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新年は　　日より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営業させていただきます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　　　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店主</a:t>
            </a:r>
            <a:endParaRPr kumimoji="1" lang="ja-JP" altLang="en-US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1CBD610-D748-D842-AF84-00BB9116FA85}"/>
              </a:ext>
            </a:extLst>
          </p:cNvPr>
          <p:cNvSpPr txBox="1"/>
          <p:nvPr/>
        </p:nvSpPr>
        <p:spPr>
          <a:xfrm>
            <a:off x="1868826" y="2208124"/>
            <a:ext cx="2446824" cy="523765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旧年中は格別の御引立てを賜り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厚く御礼申し上げます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本年も変わらぬご愛顧のほど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宜しくお願い致します</a:t>
            </a:r>
            <a:endParaRPr lang="en-US" altLang="ja-JP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endParaRPr lang="en-US" altLang="ja-JP" sz="800" b="1" spc="300" dirty="0">
              <a:latin typeface="Kozuka Mincho Pr6N H" panose="02020400000000000000" pitchFamily="18" charset="-128"/>
              <a:ea typeface="Kozuka Mincho Pr6N H" panose="02020400000000000000" pitchFamily="18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　　　　　　</a:t>
            </a:r>
            <a:r>
              <a:rPr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  </a:t>
            </a:r>
            <a:r>
              <a:rPr kumimoji="1" lang="ja-JP" altLang="en-US" b="1" spc="30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令和三年　</a:t>
            </a:r>
            <a:r>
              <a:rPr kumimoji="1" lang="ja-JP" altLang="en-US" b="1" spc="300" dirty="0">
                <a:latin typeface="Kozuka Mincho Pr6N H" panose="02020400000000000000" pitchFamily="18" charset="-128"/>
                <a:ea typeface="Kozuka Mincho Pr6N H" panose="02020400000000000000" pitchFamily="18" charset="-128"/>
              </a:rPr>
              <a:t>元旦</a:t>
            </a:r>
          </a:p>
        </p:txBody>
      </p:sp>
      <p:pic>
        <p:nvPicPr>
          <p:cNvPr id="11" name="図 10" descr="図形&#10;&#10;低い精度で自動的に生成された説明">
            <a:extLst>
              <a:ext uri="{FF2B5EF4-FFF2-40B4-BE49-F238E27FC236}">
                <a16:creationId xmlns:a16="http://schemas.microsoft.com/office/drawing/2014/main" id="{75BDD367-4819-A043-BB6A-7E2A8E0109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8060" y="396990"/>
            <a:ext cx="3971846" cy="5613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468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416</TotalTime>
  <Words>50</Words>
  <Application>Microsoft Macintosh PowerPoint</Application>
  <PresentationFormat>ユーザー設定</PresentationFormat>
  <Paragraphs>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Kozuka Mincho Pr6N H</vt:lpstr>
      <vt:lpstr>メイリオ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飯田 諒</dc:creator>
  <cp:lastModifiedBy>飯田 諒</cp:lastModifiedBy>
  <cp:revision>8</cp:revision>
  <dcterms:created xsi:type="dcterms:W3CDTF">2020-12-21T03:11:31Z</dcterms:created>
  <dcterms:modified xsi:type="dcterms:W3CDTF">2020-12-21T10:13:53Z</dcterms:modified>
</cp:coreProperties>
</file>