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73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56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図 92" descr="紙の傘&#10;&#10;中程度の精度で自動的に生成された説明">
            <a:extLst>
              <a:ext uri="{FF2B5EF4-FFF2-40B4-BE49-F238E27FC236}">
                <a16:creationId xmlns:a16="http://schemas.microsoft.com/office/drawing/2014/main" id="{1BD1B2C5-8001-4E4D-A82D-B62C0DBB5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830" y="0"/>
            <a:ext cx="7000270" cy="10275888"/>
          </a:xfrm>
          <a:prstGeom prst="rect">
            <a:avLst/>
          </a:prstGeom>
        </p:spPr>
      </p:pic>
      <p:pic>
        <p:nvPicPr>
          <p:cNvPr id="52" name="図 51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07E48863-2718-034D-A8CD-7FD4D936A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79700">
            <a:off x="1587237" y="8978156"/>
            <a:ext cx="578419" cy="561653"/>
          </a:xfrm>
          <a:prstGeom prst="rect">
            <a:avLst/>
          </a:prstGeom>
        </p:spPr>
      </p:pic>
      <p:pic>
        <p:nvPicPr>
          <p:cNvPr id="55" name="図 54" descr="図形&#10;&#10;低い精度で自動的に生成された説明">
            <a:extLst>
              <a:ext uri="{FF2B5EF4-FFF2-40B4-BE49-F238E27FC236}">
                <a16:creationId xmlns:a16="http://schemas.microsoft.com/office/drawing/2014/main" id="{7F0F796E-FF36-FF48-872C-D3333FEE18C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77"/>
                    </a14:imgEffect>
                    <a14:imgEffect>
                      <a14:saturation sat="263000"/>
                    </a14:imgEffect>
                    <a14:imgEffect>
                      <a14:brightnessContrast bright="8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99041" y="6286456"/>
            <a:ext cx="4295801" cy="3688314"/>
          </a:xfrm>
          <a:prstGeom prst="rect">
            <a:avLst/>
          </a:prstGeom>
          <a:noFill/>
          <a:effectLst>
            <a:glow rad="355600">
              <a:schemeClr val="bg1"/>
            </a:glow>
          </a:effectLst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C14248D-BC0D-6F4F-BA2E-7F099CB779F7}"/>
              </a:ext>
            </a:extLst>
          </p:cNvPr>
          <p:cNvSpPr txBox="1"/>
          <p:nvPr/>
        </p:nvSpPr>
        <p:spPr>
          <a:xfrm>
            <a:off x="369085" y="3503881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D786D43-D7B2-8243-A7A5-FD60D9ABE5F2}"/>
              </a:ext>
            </a:extLst>
          </p:cNvPr>
          <p:cNvSpPr txBox="1"/>
          <p:nvPr/>
        </p:nvSpPr>
        <p:spPr>
          <a:xfrm>
            <a:off x="1800246" y="2421484"/>
            <a:ext cx="2446824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8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  <p:pic>
        <p:nvPicPr>
          <p:cNvPr id="10" name="図 9" descr="図形&#10;&#10;低い精度で自動的に生成された説明">
            <a:extLst>
              <a:ext uri="{FF2B5EF4-FFF2-40B4-BE49-F238E27FC236}">
                <a16:creationId xmlns:a16="http://schemas.microsoft.com/office/drawing/2014/main" id="{96BCDA7D-6556-B84F-974D-8A3A59B4CA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3760" y="396990"/>
            <a:ext cx="3971846" cy="561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412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7</cp:revision>
  <dcterms:created xsi:type="dcterms:W3CDTF">2020-12-21T03:11:31Z</dcterms:created>
  <dcterms:modified xsi:type="dcterms:W3CDTF">2020-12-21T10:12:49Z</dcterms:modified>
</cp:coreProperties>
</file>