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図 91" descr="背景パターン&#10;&#10;自動的に生成された説明">
            <a:extLst>
              <a:ext uri="{FF2B5EF4-FFF2-40B4-BE49-F238E27FC236}">
                <a16:creationId xmlns:a16="http://schemas.microsoft.com/office/drawing/2014/main" id="{1977333B-C71F-BA41-8B22-4EA29B710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919" y="0"/>
            <a:ext cx="6962458" cy="10213698"/>
          </a:xfrm>
          <a:prstGeom prst="rect">
            <a:avLst/>
          </a:prstGeom>
        </p:spPr>
      </p:pic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587237" y="8978156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9041" y="6286456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43258E-662C-3448-8C3F-3F603F0C7E5A}"/>
              </a:ext>
            </a:extLst>
          </p:cNvPr>
          <p:cNvSpPr txBox="1"/>
          <p:nvPr/>
        </p:nvSpPr>
        <p:spPr>
          <a:xfrm>
            <a:off x="369085" y="3503881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278AB44-AEB7-734A-BD00-D2DA2AB197D0}"/>
              </a:ext>
            </a:extLst>
          </p:cNvPr>
          <p:cNvSpPr txBox="1"/>
          <p:nvPr/>
        </p:nvSpPr>
        <p:spPr>
          <a:xfrm>
            <a:off x="1800246" y="2421484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3" name="図 12" descr="図形&#10;&#10;低い精度で自動的に生成された説明">
            <a:extLst>
              <a:ext uri="{FF2B5EF4-FFF2-40B4-BE49-F238E27FC236}">
                <a16:creationId xmlns:a16="http://schemas.microsoft.com/office/drawing/2014/main" id="{E596A8E0-4696-224F-96B0-2FF4805E8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760" y="396990"/>
            <a:ext cx="3971846" cy="56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7</cp:revision>
  <dcterms:created xsi:type="dcterms:W3CDTF">2020-12-21T03:11:31Z</dcterms:created>
  <dcterms:modified xsi:type="dcterms:W3CDTF">2020-12-21T10:14:28Z</dcterms:modified>
</cp:coreProperties>
</file>