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840538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85"/>
    <p:restoredTop sz="96327"/>
  </p:normalViewPr>
  <p:slideViewPr>
    <p:cSldViewPr snapToGrid="0" snapToObjects="1" showGuides="1">
      <p:cViewPr varScale="1">
        <p:scale>
          <a:sx n="84" d="100"/>
          <a:sy n="84" d="100"/>
        </p:scale>
        <p:origin x="3256" y="208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2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21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8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0" hasCustomPrompt="1"/>
          </p:nvPr>
        </p:nvSpPr>
        <p:spPr>
          <a:xfrm>
            <a:off x="3513276" y="6597683"/>
            <a:ext cx="3269803" cy="3406987"/>
          </a:xfrm>
          <a:custGeom>
            <a:avLst/>
            <a:gdLst>
              <a:gd name="connsiteX0" fmla="*/ 1624241 w 3248482"/>
              <a:gd name="connsiteY0" fmla="*/ 0 h 3248482"/>
              <a:gd name="connsiteX1" fmla="*/ 3248482 w 3248482"/>
              <a:gd name="connsiteY1" fmla="*/ 1624241 h 3248482"/>
              <a:gd name="connsiteX2" fmla="*/ 1624241 w 3248482"/>
              <a:gd name="connsiteY2" fmla="*/ 3248482 h 3248482"/>
              <a:gd name="connsiteX3" fmla="*/ 0 w 3248482"/>
              <a:gd name="connsiteY3" fmla="*/ 1624241 h 3248482"/>
              <a:gd name="connsiteX4" fmla="*/ 1624241 w 3248482"/>
              <a:gd name="connsiteY4" fmla="*/ 0 h 324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8482" h="3248482">
                <a:moveTo>
                  <a:pt x="1624241" y="0"/>
                </a:moveTo>
                <a:cubicBezTo>
                  <a:pt x="2521285" y="0"/>
                  <a:pt x="3248482" y="727197"/>
                  <a:pt x="3248482" y="1624241"/>
                </a:cubicBezTo>
                <a:cubicBezTo>
                  <a:pt x="3248482" y="2521285"/>
                  <a:pt x="2521285" y="3248482"/>
                  <a:pt x="1624241" y="3248482"/>
                </a:cubicBezTo>
                <a:cubicBezTo>
                  <a:pt x="727197" y="3248482"/>
                  <a:pt x="0" y="2521285"/>
                  <a:pt x="0" y="1624241"/>
                </a:cubicBezTo>
                <a:cubicBezTo>
                  <a:pt x="0" y="727197"/>
                  <a:pt x="727197" y="0"/>
                  <a:pt x="162424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ctr"/>
          </a:blipFill>
          <a:effectLst>
            <a:softEdge rad="254000"/>
          </a:effectLst>
        </p:spPr>
        <p:txBody>
          <a:bodyPr wrap="square" tIns="1080000">
            <a:noAutofit/>
          </a:bodyPr>
          <a:lstStyle>
            <a:lvl1pPr marL="0" indent="0" algn="ctr">
              <a:buNone/>
              <a:defRPr sz="1267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写真を追加する</a:t>
            </a:r>
          </a:p>
        </p:txBody>
      </p:sp>
    </p:spTree>
    <p:extLst>
      <p:ext uri="{BB962C8B-B14F-4D97-AF65-F5344CB8AC3E}">
        <p14:creationId xmlns:p14="http://schemas.microsoft.com/office/powerpoint/2010/main" val="254609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0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8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0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10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7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02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81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55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kumimoji="1"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kumimoji="1"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食品, ミルク, テーブル, ピンク が含まれている画像&#10;&#10;自動的に生成された説明">
            <a:extLst>
              <a:ext uri="{FF2B5EF4-FFF2-40B4-BE49-F238E27FC236}">
                <a16:creationId xmlns:a16="http://schemas.microsoft.com/office/drawing/2014/main" id="{649E9289-25D1-3546-8AAC-DE8030A501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63652"/>
            <a:ext cx="6979920" cy="10407928"/>
          </a:xfrm>
          <a:prstGeom prst="rect">
            <a:avLst/>
          </a:prstGeom>
        </p:spPr>
      </p:pic>
      <p:pic>
        <p:nvPicPr>
          <p:cNvPr id="52" name="図 51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07E48863-2718-034D-A8CD-7FD4D936AA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979700">
            <a:off x="1587237" y="8978156"/>
            <a:ext cx="578419" cy="561653"/>
          </a:xfrm>
          <a:prstGeom prst="rect">
            <a:avLst/>
          </a:prstGeom>
        </p:spPr>
      </p:pic>
      <p:pic>
        <p:nvPicPr>
          <p:cNvPr id="55" name="図 54" descr="図形&#10;&#10;低い精度で自動的に生成された説明">
            <a:extLst>
              <a:ext uri="{FF2B5EF4-FFF2-40B4-BE49-F238E27FC236}">
                <a16:creationId xmlns:a16="http://schemas.microsoft.com/office/drawing/2014/main" id="{7F0F796E-FF36-FF48-872C-D3333FEE18C5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6477"/>
                    </a14:imgEffect>
                    <a14:imgEffect>
                      <a14:saturation sat="263000"/>
                    </a14:imgEffect>
                    <a14:imgEffect>
                      <a14:brightnessContrast bright="8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99041" y="6286456"/>
            <a:ext cx="4295801" cy="3688314"/>
          </a:xfrm>
          <a:prstGeom prst="rect">
            <a:avLst/>
          </a:prstGeom>
          <a:noFill/>
          <a:effectLst>
            <a:glow rad="355600">
              <a:schemeClr val="bg1"/>
            </a:glow>
          </a:effectLst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1085467-96AB-D744-8885-BE96C68133E8}"/>
              </a:ext>
            </a:extLst>
          </p:cNvPr>
          <p:cNvSpPr txBox="1"/>
          <p:nvPr/>
        </p:nvSpPr>
        <p:spPr>
          <a:xfrm>
            <a:off x="369085" y="3503881"/>
            <a:ext cx="1431161" cy="401654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新年は　　日より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営業させていただきます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　　　　</a:t>
            </a:r>
            <a:r>
              <a:rPr kumimoji="1"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</a:t>
            </a: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店主</a:t>
            </a:r>
            <a:endParaRPr kumimoji="1" lang="ja-JP" altLang="en-US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E580D0F-F758-E34B-B40A-638ABF474C2C}"/>
              </a:ext>
            </a:extLst>
          </p:cNvPr>
          <p:cNvSpPr txBox="1"/>
          <p:nvPr/>
        </p:nvSpPr>
        <p:spPr>
          <a:xfrm>
            <a:off x="1800246" y="2421484"/>
            <a:ext cx="2446824" cy="52376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旧年中は格別の御引立てを賜り</a:t>
            </a:r>
          </a:p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厚く御礼申し上げます</a:t>
            </a:r>
          </a:p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本年も変わらぬご愛顧のほど</a:t>
            </a:r>
          </a:p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宜しくお願い致します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endParaRPr lang="en-US" altLang="ja-JP" sz="800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</a:t>
            </a: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  </a:t>
            </a: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令和三年　</a:t>
            </a:r>
            <a:r>
              <a:rPr kumimoji="1"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元旦</a:t>
            </a:r>
          </a:p>
        </p:txBody>
      </p:sp>
      <p:pic>
        <p:nvPicPr>
          <p:cNvPr id="12" name="図 11" descr="図形&#10;&#10;低い精度で自動的に生成された説明">
            <a:extLst>
              <a:ext uri="{FF2B5EF4-FFF2-40B4-BE49-F238E27FC236}">
                <a16:creationId xmlns:a16="http://schemas.microsoft.com/office/drawing/2014/main" id="{16A25D19-F919-8B4F-AC48-F5221D6F67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13760" y="396990"/>
            <a:ext cx="3971846" cy="5613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46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385</TotalTime>
  <Words>50</Words>
  <Application>Microsoft Macintosh PowerPoint</Application>
  <PresentationFormat>ユーザー設定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Kozuka Mincho Pr6N H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飯田 諒</dc:creator>
  <cp:lastModifiedBy>飯田 諒</cp:lastModifiedBy>
  <cp:revision>6</cp:revision>
  <dcterms:created xsi:type="dcterms:W3CDTF">2020-12-21T03:11:31Z</dcterms:created>
  <dcterms:modified xsi:type="dcterms:W3CDTF">2020-12-21T10:15:11Z</dcterms:modified>
</cp:coreProperties>
</file>