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5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3256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食品, ミルク, テーブル, 皿 が含まれている画像&#10;&#10;自動的に生成された説明">
            <a:extLst>
              <a:ext uri="{FF2B5EF4-FFF2-40B4-BE49-F238E27FC236}">
                <a16:creationId xmlns:a16="http://schemas.microsoft.com/office/drawing/2014/main" id="{1B49DF67-BB87-D04B-93A4-593CCFBD2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98820" cy="10080625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660109" y="3476895"/>
            <a:ext cx="1431161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pic>
        <p:nvPicPr>
          <p:cNvPr id="52" name="図 51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07E48863-2718-034D-A8CD-7FD4D936A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979700">
            <a:off x="1610612" y="8712932"/>
            <a:ext cx="578419" cy="561653"/>
          </a:xfrm>
          <a:prstGeom prst="rect">
            <a:avLst/>
          </a:prstGeom>
        </p:spPr>
      </p:pic>
      <p:pic>
        <p:nvPicPr>
          <p:cNvPr id="55" name="図 54" descr="図形&#10;&#10;低い精度で自動的に生成された説明">
            <a:extLst>
              <a:ext uri="{FF2B5EF4-FFF2-40B4-BE49-F238E27FC236}">
                <a16:creationId xmlns:a16="http://schemas.microsoft.com/office/drawing/2014/main" id="{7F0F796E-FF36-FF48-872C-D3333FEE18C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77"/>
                    </a14:imgEffect>
                    <a14:imgEffect>
                      <a14:saturation sat="263000"/>
                    </a14:imgEffect>
                    <a14:imgEffect>
                      <a14:brightnessContrast bright="8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14631" y="5939818"/>
            <a:ext cx="4295801" cy="3688314"/>
          </a:xfrm>
          <a:prstGeom prst="rect">
            <a:avLst/>
          </a:prstGeom>
          <a:noFill/>
          <a:effectLst>
            <a:glow rad="355600">
              <a:schemeClr val="bg1"/>
            </a:glow>
          </a:effectLst>
        </p:spPr>
      </p:pic>
      <p:pic>
        <p:nvPicPr>
          <p:cNvPr id="57" name="図 56" descr="光の線&#10;&#10;自動的に生成された説明">
            <a:extLst>
              <a:ext uri="{FF2B5EF4-FFF2-40B4-BE49-F238E27FC236}">
                <a16:creationId xmlns:a16="http://schemas.microsoft.com/office/drawing/2014/main" id="{15CE1AB7-6199-AA46-8089-684ACB7F69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1943" y="301869"/>
            <a:ext cx="3123627" cy="5747283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2070693" y="1645223"/>
            <a:ext cx="2700739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sz="20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9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389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9</cp:revision>
  <dcterms:created xsi:type="dcterms:W3CDTF">2020-12-21T03:11:31Z</dcterms:created>
  <dcterms:modified xsi:type="dcterms:W3CDTF">2020-12-21T09:42:46Z</dcterms:modified>
</cp:coreProperties>
</file>