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</p:sldIdLst>
  <p:sldSz cx="6840538" cy="10080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75" userDrawn="1">
          <p15:clr>
            <a:srgbClr val="A4A3A4"/>
          </p15:clr>
        </p15:guide>
        <p15:guide id="2" pos="21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85"/>
    <p:restoredTop sz="96327"/>
  </p:normalViewPr>
  <p:slideViewPr>
    <p:cSldViewPr snapToGrid="0" snapToObjects="1" showGuides="1">
      <p:cViewPr varScale="1">
        <p:scale>
          <a:sx n="84" d="100"/>
          <a:sy n="84" d="100"/>
        </p:scale>
        <p:origin x="3256" y="200"/>
      </p:cViewPr>
      <p:guideLst>
        <p:guide orient="horz" pos="3175"/>
        <p:guide pos="21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041" y="1649770"/>
            <a:ext cx="5814457" cy="3509551"/>
          </a:xfrm>
        </p:spPr>
        <p:txBody>
          <a:bodyPr anchor="b"/>
          <a:lstStyle>
            <a:lvl1pPr algn="ctr"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5067" y="5294662"/>
            <a:ext cx="5130404" cy="2433817"/>
          </a:xfrm>
        </p:spPr>
        <p:txBody>
          <a:bodyPr/>
          <a:lstStyle>
            <a:lvl1pPr marL="0" indent="0" algn="ctr">
              <a:buNone/>
              <a:defRPr sz="1795"/>
            </a:lvl1pPr>
            <a:lvl2pPr marL="342031" indent="0" algn="ctr">
              <a:buNone/>
              <a:defRPr sz="1496"/>
            </a:lvl2pPr>
            <a:lvl3pPr marL="684063" indent="0" algn="ctr">
              <a:buNone/>
              <a:defRPr sz="1347"/>
            </a:lvl3pPr>
            <a:lvl4pPr marL="1026094" indent="0" algn="ctr">
              <a:buNone/>
              <a:defRPr sz="1197"/>
            </a:lvl4pPr>
            <a:lvl5pPr marL="1368125" indent="0" algn="ctr">
              <a:buNone/>
              <a:defRPr sz="1197"/>
            </a:lvl5pPr>
            <a:lvl6pPr marL="1710157" indent="0" algn="ctr">
              <a:buNone/>
              <a:defRPr sz="1197"/>
            </a:lvl6pPr>
            <a:lvl7pPr marL="2052188" indent="0" algn="ctr">
              <a:buNone/>
              <a:defRPr sz="1197"/>
            </a:lvl7pPr>
            <a:lvl8pPr marL="2394219" indent="0" algn="ctr">
              <a:buNone/>
              <a:defRPr sz="1197"/>
            </a:lvl8pPr>
            <a:lvl9pPr marL="2736251" indent="0" algn="ctr">
              <a:buNone/>
              <a:defRPr sz="1197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4023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8216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95260" y="536700"/>
            <a:ext cx="1474991" cy="85428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0288" y="536700"/>
            <a:ext cx="4339466" cy="85428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5284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図プレースホルダー 9"/>
          <p:cNvSpPr>
            <a:spLocks noGrp="1"/>
          </p:cNvSpPr>
          <p:nvPr>
            <p:ph type="pic" sz="quarter" idx="10" hasCustomPrompt="1"/>
          </p:nvPr>
        </p:nvSpPr>
        <p:spPr>
          <a:xfrm>
            <a:off x="3513276" y="6597683"/>
            <a:ext cx="3269803" cy="3406987"/>
          </a:xfrm>
          <a:custGeom>
            <a:avLst/>
            <a:gdLst>
              <a:gd name="connsiteX0" fmla="*/ 1624241 w 3248482"/>
              <a:gd name="connsiteY0" fmla="*/ 0 h 3248482"/>
              <a:gd name="connsiteX1" fmla="*/ 3248482 w 3248482"/>
              <a:gd name="connsiteY1" fmla="*/ 1624241 h 3248482"/>
              <a:gd name="connsiteX2" fmla="*/ 1624241 w 3248482"/>
              <a:gd name="connsiteY2" fmla="*/ 3248482 h 3248482"/>
              <a:gd name="connsiteX3" fmla="*/ 0 w 3248482"/>
              <a:gd name="connsiteY3" fmla="*/ 1624241 h 3248482"/>
              <a:gd name="connsiteX4" fmla="*/ 1624241 w 3248482"/>
              <a:gd name="connsiteY4" fmla="*/ 0 h 3248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8482" h="3248482">
                <a:moveTo>
                  <a:pt x="1624241" y="0"/>
                </a:moveTo>
                <a:cubicBezTo>
                  <a:pt x="2521285" y="0"/>
                  <a:pt x="3248482" y="727197"/>
                  <a:pt x="3248482" y="1624241"/>
                </a:cubicBezTo>
                <a:cubicBezTo>
                  <a:pt x="3248482" y="2521285"/>
                  <a:pt x="2521285" y="3248482"/>
                  <a:pt x="1624241" y="3248482"/>
                </a:cubicBezTo>
                <a:cubicBezTo>
                  <a:pt x="727197" y="3248482"/>
                  <a:pt x="0" y="2521285"/>
                  <a:pt x="0" y="1624241"/>
                </a:cubicBezTo>
                <a:cubicBezTo>
                  <a:pt x="0" y="727197"/>
                  <a:pt x="727197" y="0"/>
                  <a:pt x="162424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ctr"/>
          </a:blipFill>
          <a:effectLst>
            <a:softEdge rad="254000"/>
          </a:effectLst>
        </p:spPr>
        <p:txBody>
          <a:bodyPr wrap="square" tIns="1080000">
            <a:noAutofit/>
          </a:bodyPr>
          <a:lstStyle>
            <a:lvl1pPr marL="0" indent="0" algn="ctr">
              <a:buNone/>
              <a:defRPr sz="1267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写真を追加する</a:t>
            </a:r>
          </a:p>
        </p:txBody>
      </p:sp>
    </p:spTree>
    <p:extLst>
      <p:ext uri="{BB962C8B-B14F-4D97-AF65-F5344CB8AC3E}">
        <p14:creationId xmlns:p14="http://schemas.microsoft.com/office/powerpoint/2010/main" val="2546092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803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5" y="2513159"/>
            <a:ext cx="5899964" cy="4193259"/>
          </a:xfrm>
        </p:spPr>
        <p:txBody>
          <a:bodyPr anchor="b"/>
          <a:lstStyle>
            <a:lvl1pPr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6725" y="6746088"/>
            <a:ext cx="5899964" cy="2205136"/>
          </a:xfrm>
        </p:spPr>
        <p:txBody>
          <a:bodyPr/>
          <a:lstStyle>
            <a:lvl1pPr marL="0" indent="0">
              <a:buNone/>
              <a:defRPr sz="1795">
                <a:solidFill>
                  <a:schemeClr val="tx1"/>
                </a:solidFill>
              </a:defRPr>
            </a:lvl1pPr>
            <a:lvl2pPr marL="342031" indent="0">
              <a:buNone/>
              <a:defRPr sz="1496">
                <a:solidFill>
                  <a:schemeClr val="tx1">
                    <a:tint val="75000"/>
                  </a:schemeClr>
                </a:solidFill>
              </a:defRPr>
            </a:lvl2pPr>
            <a:lvl3pPr marL="684063" indent="0">
              <a:buNone/>
              <a:defRPr sz="1347">
                <a:solidFill>
                  <a:schemeClr val="tx1">
                    <a:tint val="75000"/>
                  </a:schemeClr>
                </a:solidFill>
              </a:defRPr>
            </a:lvl3pPr>
            <a:lvl4pPr marL="1026094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4pPr>
            <a:lvl5pPr marL="1368125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5pPr>
            <a:lvl6pPr marL="1710157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6pPr>
            <a:lvl7pPr marL="2052188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7pPr>
            <a:lvl8pPr marL="239421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8pPr>
            <a:lvl9pPr marL="2736251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4884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0287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3022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207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536702"/>
            <a:ext cx="5899964" cy="194845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179" y="2471154"/>
            <a:ext cx="2893868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179" y="3682228"/>
            <a:ext cx="2893868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63023" y="2471154"/>
            <a:ext cx="2908120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63023" y="3682228"/>
            <a:ext cx="2908120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102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113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374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8120" y="1451426"/>
            <a:ext cx="3463022" cy="7163777"/>
          </a:xfrm>
        </p:spPr>
        <p:txBody>
          <a:bodyPr/>
          <a:lstStyle>
            <a:lvl1pPr>
              <a:defRPr sz="2394"/>
            </a:lvl1pPr>
            <a:lvl2pPr>
              <a:defRPr sz="2095"/>
            </a:lvl2pPr>
            <a:lvl3pPr>
              <a:defRPr sz="1795"/>
            </a:lvl3pPr>
            <a:lvl4pPr>
              <a:defRPr sz="1496"/>
            </a:lvl4pPr>
            <a:lvl5pPr>
              <a:defRPr sz="1496"/>
            </a:lvl5pPr>
            <a:lvl6pPr>
              <a:defRPr sz="1496"/>
            </a:lvl6pPr>
            <a:lvl7pPr>
              <a:defRPr sz="1496"/>
            </a:lvl7pPr>
            <a:lvl8pPr>
              <a:defRPr sz="1496"/>
            </a:lvl8pPr>
            <a:lvl9pPr>
              <a:defRPr sz="1496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9025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08120" y="1451426"/>
            <a:ext cx="3463022" cy="7163777"/>
          </a:xfrm>
        </p:spPr>
        <p:txBody>
          <a:bodyPr anchor="t"/>
          <a:lstStyle>
            <a:lvl1pPr marL="0" indent="0">
              <a:buNone/>
              <a:defRPr sz="2394"/>
            </a:lvl1pPr>
            <a:lvl2pPr marL="342031" indent="0">
              <a:buNone/>
              <a:defRPr sz="2095"/>
            </a:lvl2pPr>
            <a:lvl3pPr marL="684063" indent="0">
              <a:buNone/>
              <a:defRPr sz="1795"/>
            </a:lvl3pPr>
            <a:lvl4pPr marL="1026094" indent="0">
              <a:buNone/>
              <a:defRPr sz="1496"/>
            </a:lvl4pPr>
            <a:lvl5pPr marL="1368125" indent="0">
              <a:buNone/>
              <a:defRPr sz="1496"/>
            </a:lvl5pPr>
            <a:lvl6pPr marL="1710157" indent="0">
              <a:buNone/>
              <a:defRPr sz="1496"/>
            </a:lvl6pPr>
            <a:lvl7pPr marL="2052188" indent="0">
              <a:buNone/>
              <a:defRPr sz="1496"/>
            </a:lvl7pPr>
            <a:lvl8pPr marL="2394219" indent="0">
              <a:buNone/>
              <a:defRPr sz="1496"/>
            </a:lvl8pPr>
            <a:lvl9pPr marL="2736251" indent="0">
              <a:buNone/>
              <a:defRPr sz="1496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4810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0287" y="536702"/>
            <a:ext cx="5899964" cy="1948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287" y="2683500"/>
            <a:ext cx="5899964" cy="639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0287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65928" y="9343248"/>
            <a:ext cx="2308682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1130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553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684063" rtl="0" eaLnBrk="1" latinLnBrk="0" hangingPunct="1">
        <a:lnSpc>
          <a:spcPct val="90000"/>
        </a:lnSpc>
        <a:spcBef>
          <a:spcPct val="0"/>
        </a:spcBef>
        <a:buNone/>
        <a:defRPr kumimoji="1" sz="32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016" indent="-171016" algn="l" defTabSz="684063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kumimoji="1" sz="2095" kern="1200">
          <a:solidFill>
            <a:schemeClr val="tx1"/>
          </a:solidFill>
          <a:latin typeface="+mn-lt"/>
          <a:ea typeface="+mn-ea"/>
          <a:cs typeface="+mn-cs"/>
        </a:defRPr>
      </a:lvl1pPr>
      <a:lvl2pPr marL="513047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855078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496" kern="1200">
          <a:solidFill>
            <a:schemeClr val="tx1"/>
          </a:solidFill>
          <a:latin typeface="+mn-lt"/>
          <a:ea typeface="+mn-ea"/>
          <a:cs typeface="+mn-cs"/>
        </a:defRPr>
      </a:lvl3pPr>
      <a:lvl4pPr marL="1197110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539141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881172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223204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565235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907266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1pPr>
      <a:lvl2pPr marL="34203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2pPr>
      <a:lvl3pPr marL="684063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3pPr>
      <a:lvl4pPr marL="1026094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368125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710157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052188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394219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73625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 descr="食品, テーブル, スポーツゲーム が含まれている画像&#10;&#10;自動的に生成された説明">
            <a:extLst>
              <a:ext uri="{FF2B5EF4-FFF2-40B4-BE49-F238E27FC236}">
                <a16:creationId xmlns:a16="http://schemas.microsoft.com/office/drawing/2014/main" id="{1E70D5DA-85F5-3B4C-A6ED-1ACA5DAE5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4688" y="-3646"/>
            <a:ext cx="6865226" cy="10084271"/>
          </a:xfrm>
          <a:prstGeom prst="rect">
            <a:avLst/>
          </a:prstGeom>
        </p:spPr>
      </p:pic>
      <p:sp>
        <p:nvSpPr>
          <p:cNvPr id="65" name="テキスト ボックス 64"/>
          <p:cNvSpPr txBox="1"/>
          <p:nvPr/>
        </p:nvSpPr>
        <p:spPr>
          <a:xfrm>
            <a:off x="660109" y="3175510"/>
            <a:ext cx="1431161" cy="401654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新年は　　日より</a:t>
            </a:r>
            <a:endParaRPr lang="en-US" altLang="ja-JP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営業させていただきます</a:t>
            </a:r>
            <a:endParaRPr lang="en-US" altLang="ja-JP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　　　　　　　　　</a:t>
            </a:r>
            <a:r>
              <a:rPr kumimoji="1"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</a:t>
            </a:r>
            <a:r>
              <a:rPr kumimoji="1"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店主</a:t>
            </a:r>
            <a:endParaRPr kumimoji="1" lang="ja-JP" altLang="en-US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</p:txBody>
      </p:sp>
      <p:pic>
        <p:nvPicPr>
          <p:cNvPr id="52" name="図 51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07E48863-2718-034D-A8CD-7FD4D936AA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979700">
            <a:off x="1610612" y="8563212"/>
            <a:ext cx="578419" cy="561653"/>
          </a:xfrm>
          <a:prstGeom prst="rect">
            <a:avLst/>
          </a:prstGeom>
        </p:spPr>
      </p:pic>
      <p:pic>
        <p:nvPicPr>
          <p:cNvPr id="55" name="図 54" descr="図形&#10;&#10;低い精度で自動的に生成された説明">
            <a:extLst>
              <a:ext uri="{FF2B5EF4-FFF2-40B4-BE49-F238E27FC236}">
                <a16:creationId xmlns:a16="http://schemas.microsoft.com/office/drawing/2014/main" id="{7F0F796E-FF36-FF48-872C-D3333FEE18C5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6477"/>
                    </a14:imgEffect>
                    <a14:imgEffect>
                      <a14:saturation sat="263000"/>
                    </a14:imgEffect>
                    <a14:imgEffect>
                      <a14:brightnessContrast bright="8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14631" y="5790098"/>
            <a:ext cx="4295801" cy="3688314"/>
          </a:xfrm>
          <a:prstGeom prst="rect">
            <a:avLst/>
          </a:prstGeom>
          <a:noFill/>
          <a:effectLst>
            <a:glow rad="355600">
              <a:schemeClr val="bg1"/>
            </a:glow>
          </a:effectLst>
        </p:spPr>
      </p:pic>
      <p:pic>
        <p:nvPicPr>
          <p:cNvPr id="57" name="図 56" descr="光の線&#10;&#10;自動的に生成された説明">
            <a:extLst>
              <a:ext uri="{FF2B5EF4-FFF2-40B4-BE49-F238E27FC236}">
                <a16:creationId xmlns:a16="http://schemas.microsoft.com/office/drawing/2014/main" id="{15CE1AB7-6199-AA46-8089-684ACB7F690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41943" y="301869"/>
            <a:ext cx="3123627" cy="5747283"/>
          </a:xfrm>
          <a:prstGeom prst="rect">
            <a:avLst/>
          </a:prstGeom>
        </p:spPr>
      </p:pic>
      <p:sp>
        <p:nvSpPr>
          <p:cNvPr id="53" name="テキスト ボックス 52"/>
          <p:cNvSpPr txBox="1"/>
          <p:nvPr/>
        </p:nvSpPr>
        <p:spPr>
          <a:xfrm>
            <a:off x="2070693" y="1373321"/>
            <a:ext cx="2700739" cy="523765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000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旧年中は格別の御引立てを賜り</a:t>
            </a:r>
          </a:p>
          <a:p>
            <a:pPr>
              <a:lnSpc>
                <a:spcPct val="150000"/>
              </a:lnSpc>
            </a:pPr>
            <a:r>
              <a:rPr lang="ja-JP" altLang="en-US" sz="2000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厚く御礼申し上げます</a:t>
            </a:r>
          </a:p>
          <a:p>
            <a:pPr>
              <a:lnSpc>
                <a:spcPct val="150000"/>
              </a:lnSpc>
            </a:pPr>
            <a:r>
              <a:rPr lang="ja-JP" altLang="en-US" sz="2000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本年も変わらぬご愛顧のほど</a:t>
            </a:r>
          </a:p>
          <a:p>
            <a:pPr>
              <a:lnSpc>
                <a:spcPct val="150000"/>
              </a:lnSpc>
            </a:pPr>
            <a:r>
              <a:rPr lang="ja-JP" altLang="en-US" sz="2000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宜しくお願い致します</a:t>
            </a:r>
            <a:endParaRPr lang="en-US" altLang="ja-JP" sz="2000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endParaRPr lang="en-US" altLang="ja-JP" sz="900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2000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　　　　　</a:t>
            </a:r>
            <a:r>
              <a:rPr lang="ja-JP" altLang="en-US" sz="2000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  </a:t>
            </a:r>
            <a:r>
              <a:rPr kumimoji="1" lang="ja-JP" altLang="en-US" sz="2000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令和三年　</a:t>
            </a:r>
            <a:r>
              <a:rPr kumimoji="1" lang="ja-JP" altLang="en-US" sz="2000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元旦</a:t>
            </a:r>
          </a:p>
        </p:txBody>
      </p:sp>
    </p:spTree>
    <p:extLst>
      <p:ext uri="{BB962C8B-B14F-4D97-AF65-F5344CB8AC3E}">
        <p14:creationId xmlns:p14="http://schemas.microsoft.com/office/powerpoint/2010/main" val="2052468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387</TotalTime>
  <Words>50</Words>
  <Application>Microsoft Macintosh PowerPoint</Application>
  <PresentationFormat>ユーザー設定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Kozuka Mincho Pr6N H</vt:lpstr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飯田 諒</dc:creator>
  <cp:lastModifiedBy>飯田 諒</cp:lastModifiedBy>
  <cp:revision>8</cp:revision>
  <dcterms:created xsi:type="dcterms:W3CDTF">2020-12-21T03:11:31Z</dcterms:created>
  <dcterms:modified xsi:type="dcterms:W3CDTF">2020-12-21T09:41:32Z</dcterms:modified>
</cp:coreProperties>
</file>