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85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3256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食品, 写真, 座る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4C22F153-9E6F-7E4B-BFA4-4C5B73060E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056120" cy="10080625"/>
          </a:xfrm>
          <a:prstGeom prst="rect">
            <a:avLst/>
          </a:prstGeom>
        </p:spPr>
      </p:pic>
      <p:sp>
        <p:nvSpPr>
          <p:cNvPr id="65" name="テキスト ボックス 64"/>
          <p:cNvSpPr txBox="1"/>
          <p:nvPr/>
        </p:nvSpPr>
        <p:spPr>
          <a:xfrm>
            <a:off x="906357" y="1935062"/>
            <a:ext cx="1431161" cy="40165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新年は　　日より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営業させていただきます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　　　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店主</a:t>
            </a:r>
            <a:endParaRPr kumimoji="1" lang="ja-JP" altLang="en-US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</p:txBody>
      </p:sp>
      <p:pic>
        <p:nvPicPr>
          <p:cNvPr id="52" name="図 51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07E48863-2718-034D-A8CD-7FD4D936A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979700">
            <a:off x="1332728" y="8536195"/>
            <a:ext cx="578419" cy="561653"/>
          </a:xfrm>
          <a:prstGeom prst="rect">
            <a:avLst/>
          </a:prstGeom>
        </p:spPr>
      </p:pic>
      <p:pic>
        <p:nvPicPr>
          <p:cNvPr id="55" name="図 54" descr="図形&#10;&#10;低い精度で自動的に生成された説明">
            <a:extLst>
              <a:ext uri="{FF2B5EF4-FFF2-40B4-BE49-F238E27FC236}">
                <a16:creationId xmlns:a16="http://schemas.microsoft.com/office/drawing/2014/main" id="{7F0F796E-FF36-FF48-872C-D3333FEE18C5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77"/>
                    </a14:imgEffect>
                    <a14:imgEffect>
                      <a14:saturation sat="263000"/>
                    </a14:imgEffect>
                    <a14:imgEffect>
                      <a14:brightnessContrast bright="8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14631" y="5790098"/>
            <a:ext cx="4295801" cy="3688314"/>
          </a:xfrm>
          <a:prstGeom prst="rect">
            <a:avLst/>
          </a:prstGeom>
          <a:noFill/>
          <a:effectLst>
            <a:glow rad="355600">
              <a:schemeClr val="bg1"/>
            </a:glow>
          </a:effectLst>
        </p:spPr>
      </p:pic>
      <p:pic>
        <p:nvPicPr>
          <p:cNvPr id="57" name="図 56" descr="光の線&#10;&#10;自動的に生成された説明">
            <a:extLst>
              <a:ext uri="{FF2B5EF4-FFF2-40B4-BE49-F238E27FC236}">
                <a16:creationId xmlns:a16="http://schemas.microsoft.com/office/drawing/2014/main" id="{15CE1AB7-6199-AA46-8089-684ACB7F69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1943" y="301869"/>
            <a:ext cx="3123627" cy="5747283"/>
          </a:xfrm>
          <a:prstGeom prst="rect">
            <a:avLst/>
          </a:prstGeom>
        </p:spPr>
      </p:pic>
      <p:sp>
        <p:nvSpPr>
          <p:cNvPr id="53" name="テキスト ボックス 52"/>
          <p:cNvSpPr txBox="1"/>
          <p:nvPr/>
        </p:nvSpPr>
        <p:spPr>
          <a:xfrm>
            <a:off x="2177690" y="1358081"/>
            <a:ext cx="2700739" cy="5237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旧年中は格別の御引立てを賜り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厚く御礼申し上げます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本年も変わらぬご愛顧のほど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宜しくお願い致します</a:t>
            </a:r>
            <a:endParaRPr lang="en-US" altLang="ja-JP" sz="20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9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</a:t>
            </a:r>
            <a:r>
              <a:rPr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  </a:t>
            </a:r>
            <a:r>
              <a:rPr kumimoji="1"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令和三年　</a:t>
            </a:r>
            <a:r>
              <a:rPr kumimoji="1"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元旦</a:t>
            </a:r>
          </a:p>
        </p:txBody>
      </p:sp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386</TotalTime>
  <Words>50</Words>
  <Application>Microsoft Macintosh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Kozuka Mincho Pr6N H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7</cp:revision>
  <dcterms:created xsi:type="dcterms:W3CDTF">2020-12-21T03:11:31Z</dcterms:created>
  <dcterms:modified xsi:type="dcterms:W3CDTF">2020-12-21T09:39:57Z</dcterms:modified>
</cp:coreProperties>
</file>