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9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256" y="112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図 92" descr="紙の傘&#10;&#10;中程度の精度で自動的に生成された説明">
            <a:extLst>
              <a:ext uri="{FF2B5EF4-FFF2-40B4-BE49-F238E27FC236}">
                <a16:creationId xmlns:a16="http://schemas.microsoft.com/office/drawing/2014/main" id="{1BD1B2C5-8001-4E4D-A82D-B62C0DBB5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30" y="0"/>
            <a:ext cx="7000270" cy="10275888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497810" y="414382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100305" y="1495241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6</cp:revision>
  <dcterms:created xsi:type="dcterms:W3CDTF">2020-12-21T03:11:31Z</dcterms:created>
  <dcterms:modified xsi:type="dcterms:W3CDTF">2020-12-21T09:35:46Z</dcterms:modified>
</cp:coreProperties>
</file>