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8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食品, ミルク, テーブル, ピンク が含まれている画像&#10;&#10;自動的に生成された説明">
            <a:extLst>
              <a:ext uri="{FF2B5EF4-FFF2-40B4-BE49-F238E27FC236}">
                <a16:creationId xmlns:a16="http://schemas.microsoft.com/office/drawing/2014/main" id="{649E9289-25D1-3546-8AAC-DE8030A50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3652"/>
            <a:ext cx="6979920" cy="10407928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497810" y="4143820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587237" y="8978156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9041" y="6286456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pic>
        <p:nvPicPr>
          <p:cNvPr id="57" name="図 56" descr="光の線&#10;&#10;自動的に生成された説明">
            <a:extLst>
              <a:ext uri="{FF2B5EF4-FFF2-40B4-BE49-F238E27FC236}">
                <a16:creationId xmlns:a16="http://schemas.microsoft.com/office/drawing/2014/main" id="{15CE1AB7-6199-AA46-8089-684ACB7F6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1943" y="301869"/>
            <a:ext cx="3123627" cy="5747283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2100305" y="1495241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380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5</cp:revision>
  <dcterms:created xsi:type="dcterms:W3CDTF">2020-12-21T03:11:31Z</dcterms:created>
  <dcterms:modified xsi:type="dcterms:W3CDTF">2020-12-21T10:10:05Z</dcterms:modified>
</cp:coreProperties>
</file>